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43"/>
  </p:normalViewPr>
  <p:slideViewPr>
    <p:cSldViewPr snapToGrid="0" snapToObjects="1">
      <p:cViewPr>
        <p:scale>
          <a:sx n="86" d="100"/>
          <a:sy n="86" d="100"/>
        </p:scale>
        <p:origin x="-20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4019AA-45CA-D74C-A540-DB23AE786A71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4CFC329-DB41-DA47-AE76-2642902C8256}">
      <dgm:prSet phldrT="[Texto]"/>
      <dgm:spPr/>
      <dgm:t>
        <a:bodyPr/>
        <a:lstStyle/>
        <a:p>
          <a:r>
            <a:rPr lang="es-ES" dirty="0"/>
            <a:t>VGG16</a:t>
          </a:r>
        </a:p>
      </dgm:t>
    </dgm:pt>
    <dgm:pt modelId="{B7DAD1F9-43D6-7A4D-ADA7-CC9D3539F228}" type="parTrans" cxnId="{717BB6C1-4B6D-BC47-BC92-6621F27E0A7E}">
      <dgm:prSet/>
      <dgm:spPr/>
      <dgm:t>
        <a:bodyPr/>
        <a:lstStyle/>
        <a:p>
          <a:endParaRPr lang="es-ES"/>
        </a:p>
      </dgm:t>
    </dgm:pt>
    <dgm:pt modelId="{BBB4B1F1-CDA9-2D4F-A52E-CBF82BDDFCED}" type="sibTrans" cxnId="{717BB6C1-4B6D-BC47-BC92-6621F27E0A7E}">
      <dgm:prSet/>
      <dgm:spPr/>
      <dgm:t>
        <a:bodyPr/>
        <a:lstStyle/>
        <a:p>
          <a:endParaRPr lang="es-ES"/>
        </a:p>
      </dgm:t>
    </dgm:pt>
    <dgm:pt modelId="{0964F43F-33BE-7B46-B0CD-32EB040099D7}">
      <dgm:prSet phldrT="[Texto]"/>
      <dgm:spPr/>
      <dgm:t>
        <a:bodyPr/>
        <a:lstStyle/>
        <a:p>
          <a:r>
            <a:rPr lang="es-ES" dirty="0"/>
            <a:t>2 DENSE (128) </a:t>
          </a:r>
          <a:r>
            <a:rPr lang="es-ES" dirty="0" err="1"/>
            <a:t>LAYERS</a:t>
          </a:r>
          <a:endParaRPr lang="es-ES" dirty="0"/>
        </a:p>
        <a:p>
          <a:r>
            <a:rPr lang="es-ES" dirty="0" err="1"/>
            <a:t>dropout</a:t>
          </a:r>
          <a:r>
            <a:rPr lang="es-ES" dirty="0"/>
            <a:t>(0,5) </a:t>
          </a:r>
        </a:p>
        <a:p>
          <a:r>
            <a:rPr lang="es-ES" dirty="0" err="1"/>
            <a:t>Activation</a:t>
          </a:r>
          <a:r>
            <a:rPr lang="es-ES" dirty="0"/>
            <a:t> = </a:t>
          </a:r>
          <a:r>
            <a:rPr lang="es-ES" dirty="0" err="1"/>
            <a:t>relu</a:t>
          </a:r>
          <a:endParaRPr lang="es-ES" dirty="0"/>
        </a:p>
      </dgm:t>
    </dgm:pt>
    <dgm:pt modelId="{3D273D69-8427-D246-8D25-D587BB35259E}" type="parTrans" cxnId="{C7787941-97DF-2747-8B94-C0E001E7A029}">
      <dgm:prSet/>
      <dgm:spPr/>
      <dgm:t>
        <a:bodyPr/>
        <a:lstStyle/>
        <a:p>
          <a:endParaRPr lang="es-ES"/>
        </a:p>
      </dgm:t>
    </dgm:pt>
    <dgm:pt modelId="{D320776A-9787-804E-9A4E-7F2AAA988CDC}" type="sibTrans" cxnId="{C7787941-97DF-2747-8B94-C0E001E7A029}">
      <dgm:prSet/>
      <dgm:spPr/>
      <dgm:t>
        <a:bodyPr/>
        <a:lstStyle/>
        <a:p>
          <a:endParaRPr lang="es-ES"/>
        </a:p>
      </dgm:t>
    </dgm:pt>
    <dgm:pt modelId="{1B33B713-EDF2-AF49-B8BE-C9E44FD3B82F}">
      <dgm:prSet phldrT="[Texto]"/>
      <dgm:spPr/>
      <dgm:t>
        <a:bodyPr/>
        <a:lstStyle/>
        <a:p>
          <a:r>
            <a:rPr lang="es-ES" dirty="0"/>
            <a:t>DENSE (24) </a:t>
          </a:r>
          <a:r>
            <a:rPr lang="es-ES" dirty="0" err="1"/>
            <a:t>LAYER</a:t>
          </a:r>
          <a:endParaRPr lang="es-ES" dirty="0"/>
        </a:p>
        <a:p>
          <a:r>
            <a:rPr lang="es-ES" dirty="0" err="1"/>
            <a:t>Activation</a:t>
          </a:r>
          <a:r>
            <a:rPr lang="es-ES" dirty="0"/>
            <a:t> = </a:t>
          </a:r>
          <a:r>
            <a:rPr lang="es-ES" dirty="0" err="1"/>
            <a:t>sigmoid</a:t>
          </a:r>
          <a:endParaRPr lang="es-ES" dirty="0"/>
        </a:p>
      </dgm:t>
    </dgm:pt>
    <dgm:pt modelId="{B852A47B-8607-8447-A87C-38E6CCECC1BD}" type="parTrans" cxnId="{69BDCBFB-2AEA-434F-8915-4E196C1CB6A3}">
      <dgm:prSet/>
      <dgm:spPr/>
      <dgm:t>
        <a:bodyPr/>
        <a:lstStyle/>
        <a:p>
          <a:endParaRPr lang="es-ES"/>
        </a:p>
      </dgm:t>
    </dgm:pt>
    <dgm:pt modelId="{8D6056CE-BF6E-3445-87D1-B21726571CD3}" type="sibTrans" cxnId="{69BDCBFB-2AEA-434F-8915-4E196C1CB6A3}">
      <dgm:prSet/>
      <dgm:spPr/>
      <dgm:t>
        <a:bodyPr/>
        <a:lstStyle/>
        <a:p>
          <a:endParaRPr lang="es-ES"/>
        </a:p>
      </dgm:t>
    </dgm:pt>
    <dgm:pt modelId="{FB47705E-C41B-0842-8EA6-998119757984}">
      <dgm:prSet/>
      <dgm:spPr/>
      <dgm:t>
        <a:bodyPr/>
        <a:lstStyle/>
        <a:p>
          <a:endParaRPr lang="es-ES" dirty="0"/>
        </a:p>
      </dgm:t>
    </dgm:pt>
    <dgm:pt modelId="{B08C42DB-7877-C045-BB6D-DF2C267A0AFE}" type="parTrans" cxnId="{BDB4DA0E-2654-C441-9A9F-C087738F1126}">
      <dgm:prSet/>
      <dgm:spPr/>
      <dgm:t>
        <a:bodyPr/>
        <a:lstStyle/>
        <a:p>
          <a:endParaRPr lang="es-ES"/>
        </a:p>
      </dgm:t>
    </dgm:pt>
    <dgm:pt modelId="{6559A93C-C188-4847-AA35-F52C019AD7FD}" type="sibTrans" cxnId="{BDB4DA0E-2654-C441-9A9F-C087738F1126}">
      <dgm:prSet/>
      <dgm:spPr/>
      <dgm:t>
        <a:bodyPr/>
        <a:lstStyle/>
        <a:p>
          <a:endParaRPr lang="es-ES"/>
        </a:p>
      </dgm:t>
    </dgm:pt>
    <dgm:pt modelId="{F2067670-926B-A442-A44E-D39EE76123F7}">
      <dgm:prSet custT="1"/>
      <dgm:spPr/>
      <dgm:t>
        <a:bodyPr/>
        <a:lstStyle/>
        <a:p>
          <a:r>
            <a:rPr lang="es-ES" sz="1500" dirty="0" err="1"/>
            <a:t>Probabilities</a:t>
          </a:r>
          <a:r>
            <a:rPr lang="es-ES" sz="1500" dirty="0"/>
            <a:t> </a:t>
          </a:r>
          <a:r>
            <a:rPr lang="es-ES" sz="1500" dirty="0" err="1"/>
            <a:t>matrix</a:t>
          </a:r>
          <a:endParaRPr lang="es-ES" sz="1500" dirty="0"/>
        </a:p>
        <a:p>
          <a:endParaRPr lang="es-ES" sz="1500" dirty="0"/>
        </a:p>
        <a:p>
          <a:r>
            <a:rPr lang="es-ES" sz="1100" dirty="0"/>
            <a:t>[</a:t>
          </a:r>
          <a:r>
            <a:rPr lang="es-ES" sz="1100" dirty="0" err="1"/>
            <a:t>movies</a:t>
          </a:r>
          <a:r>
            <a:rPr lang="es-ES" sz="1100" dirty="0"/>
            <a:t> X </a:t>
          </a:r>
          <a:r>
            <a:rPr lang="es-ES" sz="1100" dirty="0" err="1"/>
            <a:t>Categories</a:t>
          </a:r>
          <a:r>
            <a:rPr lang="es-ES" sz="1100" dirty="0"/>
            <a:t>]</a:t>
          </a:r>
        </a:p>
      </dgm:t>
    </dgm:pt>
    <dgm:pt modelId="{27166973-91A4-EB43-AABF-740D713FF87F}" type="parTrans" cxnId="{9673048D-A666-3A43-8110-0FD41B093576}">
      <dgm:prSet/>
      <dgm:spPr/>
      <dgm:t>
        <a:bodyPr/>
        <a:lstStyle/>
        <a:p>
          <a:endParaRPr lang="es-ES"/>
        </a:p>
      </dgm:t>
    </dgm:pt>
    <dgm:pt modelId="{0DCE6CD5-2907-164F-97FB-DA7463F1F20D}" type="sibTrans" cxnId="{9673048D-A666-3A43-8110-0FD41B093576}">
      <dgm:prSet/>
      <dgm:spPr/>
      <dgm:t>
        <a:bodyPr/>
        <a:lstStyle/>
        <a:p>
          <a:endParaRPr lang="es-ES"/>
        </a:p>
      </dgm:t>
    </dgm:pt>
    <dgm:pt modelId="{87799EF5-8607-0943-8DC2-7F15FAABC210}" type="pres">
      <dgm:prSet presAssocID="{7D4019AA-45CA-D74C-A540-DB23AE786A71}" presName="Name0" presStyleCnt="0">
        <dgm:presLayoutVars>
          <dgm:dir/>
          <dgm:resizeHandles val="exact"/>
        </dgm:presLayoutVars>
      </dgm:prSet>
      <dgm:spPr/>
    </dgm:pt>
    <dgm:pt modelId="{D6DE44E5-803F-C742-AA5F-D6F6A3C200A6}" type="pres">
      <dgm:prSet presAssocID="{FB47705E-C41B-0842-8EA6-998119757984}" presName="node" presStyleLbl="node1" presStyleIdx="0" presStyleCnt="5">
        <dgm:presLayoutVars>
          <dgm:bulletEnabled val="1"/>
        </dgm:presLayoutVars>
      </dgm:prSet>
      <dgm:spPr/>
    </dgm:pt>
    <dgm:pt modelId="{2CF84959-AF27-344D-BEA6-7845E955BE54}" type="pres">
      <dgm:prSet presAssocID="{6559A93C-C188-4847-AA35-F52C019AD7FD}" presName="sibTrans" presStyleLbl="sibTrans2D1" presStyleIdx="0" presStyleCnt="4"/>
      <dgm:spPr/>
    </dgm:pt>
    <dgm:pt modelId="{1E41E2F5-C4D9-8D4D-9E5A-C631DC677097}" type="pres">
      <dgm:prSet presAssocID="{6559A93C-C188-4847-AA35-F52C019AD7FD}" presName="connectorText" presStyleLbl="sibTrans2D1" presStyleIdx="0" presStyleCnt="4"/>
      <dgm:spPr/>
    </dgm:pt>
    <dgm:pt modelId="{8166ACCE-A421-F640-A37A-06EFA319F6EC}" type="pres">
      <dgm:prSet presAssocID="{C4CFC329-DB41-DA47-AE76-2642902C8256}" presName="node" presStyleLbl="node1" presStyleIdx="1" presStyleCnt="5" custScaleX="66476">
        <dgm:presLayoutVars>
          <dgm:bulletEnabled val="1"/>
        </dgm:presLayoutVars>
      </dgm:prSet>
      <dgm:spPr/>
    </dgm:pt>
    <dgm:pt modelId="{BE08D540-F88B-6248-930B-50363AA79F2A}" type="pres">
      <dgm:prSet presAssocID="{BBB4B1F1-CDA9-2D4F-A52E-CBF82BDDFCED}" presName="sibTrans" presStyleLbl="sibTrans2D1" presStyleIdx="1" presStyleCnt="4"/>
      <dgm:spPr/>
    </dgm:pt>
    <dgm:pt modelId="{14BE38E5-D8C1-FC44-BABE-AF5720EEE6F4}" type="pres">
      <dgm:prSet presAssocID="{BBB4B1F1-CDA9-2D4F-A52E-CBF82BDDFCED}" presName="connectorText" presStyleLbl="sibTrans2D1" presStyleIdx="1" presStyleCnt="4"/>
      <dgm:spPr/>
    </dgm:pt>
    <dgm:pt modelId="{F5F42FF3-C2EB-1D47-B9D1-DAAEF39FA8E9}" type="pres">
      <dgm:prSet presAssocID="{0964F43F-33BE-7B46-B0CD-32EB040099D7}" presName="node" presStyleLbl="node1" presStyleIdx="2" presStyleCnt="5" custScaleX="123670">
        <dgm:presLayoutVars>
          <dgm:bulletEnabled val="1"/>
        </dgm:presLayoutVars>
      </dgm:prSet>
      <dgm:spPr/>
    </dgm:pt>
    <dgm:pt modelId="{7D2DFCC3-67DD-4242-B622-403009EF0DFF}" type="pres">
      <dgm:prSet presAssocID="{D320776A-9787-804E-9A4E-7F2AAA988CDC}" presName="sibTrans" presStyleLbl="sibTrans2D1" presStyleIdx="2" presStyleCnt="4"/>
      <dgm:spPr/>
    </dgm:pt>
    <dgm:pt modelId="{A60E798B-C24F-9847-924A-9AB4FD909E3A}" type="pres">
      <dgm:prSet presAssocID="{D320776A-9787-804E-9A4E-7F2AAA988CDC}" presName="connectorText" presStyleLbl="sibTrans2D1" presStyleIdx="2" presStyleCnt="4"/>
      <dgm:spPr/>
    </dgm:pt>
    <dgm:pt modelId="{06681D0A-0486-A34A-BE37-89C06BEC5E75}" type="pres">
      <dgm:prSet presAssocID="{1B33B713-EDF2-AF49-B8BE-C9E44FD3B82F}" presName="node" presStyleLbl="node1" presStyleIdx="3" presStyleCnt="5" custScaleX="136439">
        <dgm:presLayoutVars>
          <dgm:bulletEnabled val="1"/>
        </dgm:presLayoutVars>
      </dgm:prSet>
      <dgm:spPr/>
    </dgm:pt>
    <dgm:pt modelId="{FD3C0ACC-6A0C-CF4D-89F8-4E0A487F8B1B}" type="pres">
      <dgm:prSet presAssocID="{8D6056CE-BF6E-3445-87D1-B21726571CD3}" presName="sibTrans" presStyleLbl="sibTrans2D1" presStyleIdx="3" presStyleCnt="4"/>
      <dgm:spPr/>
    </dgm:pt>
    <dgm:pt modelId="{255ED3F7-0D8B-AD4B-94B0-80ACB8AA0060}" type="pres">
      <dgm:prSet presAssocID="{8D6056CE-BF6E-3445-87D1-B21726571CD3}" presName="connectorText" presStyleLbl="sibTrans2D1" presStyleIdx="3" presStyleCnt="4"/>
      <dgm:spPr/>
    </dgm:pt>
    <dgm:pt modelId="{5F7404FD-C70C-E545-878A-D04E53A1860C}" type="pres">
      <dgm:prSet presAssocID="{F2067670-926B-A442-A44E-D39EE76123F7}" presName="node" presStyleLbl="node1" presStyleIdx="4" presStyleCnt="5">
        <dgm:presLayoutVars>
          <dgm:bulletEnabled val="1"/>
        </dgm:presLayoutVars>
      </dgm:prSet>
      <dgm:spPr/>
    </dgm:pt>
  </dgm:ptLst>
  <dgm:cxnLst>
    <dgm:cxn modelId="{BDB4DA0E-2654-C441-9A9F-C087738F1126}" srcId="{7D4019AA-45CA-D74C-A540-DB23AE786A71}" destId="{FB47705E-C41B-0842-8EA6-998119757984}" srcOrd="0" destOrd="0" parTransId="{B08C42DB-7877-C045-BB6D-DF2C267A0AFE}" sibTransId="{6559A93C-C188-4847-AA35-F52C019AD7FD}"/>
    <dgm:cxn modelId="{DF343D17-70D4-0D4C-B4AF-250C8EE7F442}" type="presOf" srcId="{0964F43F-33BE-7B46-B0CD-32EB040099D7}" destId="{F5F42FF3-C2EB-1D47-B9D1-DAAEF39FA8E9}" srcOrd="0" destOrd="0" presId="urn:microsoft.com/office/officeart/2005/8/layout/process1"/>
    <dgm:cxn modelId="{C9C3EA27-4D91-9741-A523-24068E180911}" type="presOf" srcId="{C4CFC329-DB41-DA47-AE76-2642902C8256}" destId="{8166ACCE-A421-F640-A37A-06EFA319F6EC}" srcOrd="0" destOrd="0" presId="urn:microsoft.com/office/officeart/2005/8/layout/process1"/>
    <dgm:cxn modelId="{68C4942A-9971-4A4B-BE36-8C09875486B8}" type="presOf" srcId="{D320776A-9787-804E-9A4E-7F2AAA988CDC}" destId="{7D2DFCC3-67DD-4242-B622-403009EF0DFF}" srcOrd="0" destOrd="0" presId="urn:microsoft.com/office/officeart/2005/8/layout/process1"/>
    <dgm:cxn modelId="{334F742E-8469-7647-822C-6273DDDDB680}" type="presOf" srcId="{BBB4B1F1-CDA9-2D4F-A52E-CBF82BDDFCED}" destId="{BE08D540-F88B-6248-930B-50363AA79F2A}" srcOrd="0" destOrd="0" presId="urn:microsoft.com/office/officeart/2005/8/layout/process1"/>
    <dgm:cxn modelId="{681E2835-228E-B247-9F99-76CBCC837F76}" type="presOf" srcId="{F2067670-926B-A442-A44E-D39EE76123F7}" destId="{5F7404FD-C70C-E545-878A-D04E53A1860C}" srcOrd="0" destOrd="0" presId="urn:microsoft.com/office/officeart/2005/8/layout/process1"/>
    <dgm:cxn modelId="{91272238-684E-0945-AD6D-3B3500783CA0}" type="presOf" srcId="{7D4019AA-45CA-D74C-A540-DB23AE786A71}" destId="{87799EF5-8607-0943-8DC2-7F15FAABC210}" srcOrd="0" destOrd="0" presId="urn:microsoft.com/office/officeart/2005/8/layout/process1"/>
    <dgm:cxn modelId="{C7787941-97DF-2747-8B94-C0E001E7A029}" srcId="{7D4019AA-45CA-D74C-A540-DB23AE786A71}" destId="{0964F43F-33BE-7B46-B0CD-32EB040099D7}" srcOrd="2" destOrd="0" parTransId="{3D273D69-8427-D246-8D25-D587BB35259E}" sibTransId="{D320776A-9787-804E-9A4E-7F2AAA988CDC}"/>
    <dgm:cxn modelId="{B46B3A44-EADC-B946-93FF-DD002FA94DB8}" type="presOf" srcId="{6559A93C-C188-4847-AA35-F52C019AD7FD}" destId="{2CF84959-AF27-344D-BEA6-7845E955BE54}" srcOrd="0" destOrd="0" presId="urn:microsoft.com/office/officeart/2005/8/layout/process1"/>
    <dgm:cxn modelId="{88E52D68-5FF7-E444-9D98-F8AD03EF85B0}" type="presOf" srcId="{8D6056CE-BF6E-3445-87D1-B21726571CD3}" destId="{FD3C0ACC-6A0C-CF4D-89F8-4E0A487F8B1B}" srcOrd="0" destOrd="0" presId="urn:microsoft.com/office/officeart/2005/8/layout/process1"/>
    <dgm:cxn modelId="{067AAF68-34AB-B846-B7D2-7F566343B387}" type="presOf" srcId="{6559A93C-C188-4847-AA35-F52C019AD7FD}" destId="{1E41E2F5-C4D9-8D4D-9E5A-C631DC677097}" srcOrd="1" destOrd="0" presId="urn:microsoft.com/office/officeart/2005/8/layout/process1"/>
    <dgm:cxn modelId="{CE94387A-1791-7B48-88FD-CE50DB5D29EB}" type="presOf" srcId="{D320776A-9787-804E-9A4E-7F2AAA988CDC}" destId="{A60E798B-C24F-9847-924A-9AB4FD909E3A}" srcOrd="1" destOrd="0" presId="urn:microsoft.com/office/officeart/2005/8/layout/process1"/>
    <dgm:cxn modelId="{398B8C83-46F5-0D48-B061-8F27AEB54F91}" type="presOf" srcId="{8D6056CE-BF6E-3445-87D1-B21726571CD3}" destId="{255ED3F7-0D8B-AD4B-94B0-80ACB8AA0060}" srcOrd="1" destOrd="0" presId="urn:microsoft.com/office/officeart/2005/8/layout/process1"/>
    <dgm:cxn modelId="{9673048D-A666-3A43-8110-0FD41B093576}" srcId="{7D4019AA-45CA-D74C-A540-DB23AE786A71}" destId="{F2067670-926B-A442-A44E-D39EE76123F7}" srcOrd="4" destOrd="0" parTransId="{27166973-91A4-EB43-AABF-740D713FF87F}" sibTransId="{0DCE6CD5-2907-164F-97FB-DA7463F1F20D}"/>
    <dgm:cxn modelId="{D5693195-CFEE-884B-AEAB-AD1485AE1B13}" type="presOf" srcId="{BBB4B1F1-CDA9-2D4F-A52E-CBF82BDDFCED}" destId="{14BE38E5-D8C1-FC44-BABE-AF5720EEE6F4}" srcOrd="1" destOrd="0" presId="urn:microsoft.com/office/officeart/2005/8/layout/process1"/>
    <dgm:cxn modelId="{24901AAB-B3E3-C341-BBB1-8C5F945F9FD0}" type="presOf" srcId="{1B33B713-EDF2-AF49-B8BE-C9E44FD3B82F}" destId="{06681D0A-0486-A34A-BE37-89C06BEC5E75}" srcOrd="0" destOrd="0" presId="urn:microsoft.com/office/officeart/2005/8/layout/process1"/>
    <dgm:cxn modelId="{717BB6C1-4B6D-BC47-BC92-6621F27E0A7E}" srcId="{7D4019AA-45CA-D74C-A540-DB23AE786A71}" destId="{C4CFC329-DB41-DA47-AE76-2642902C8256}" srcOrd="1" destOrd="0" parTransId="{B7DAD1F9-43D6-7A4D-ADA7-CC9D3539F228}" sibTransId="{BBB4B1F1-CDA9-2D4F-A52E-CBF82BDDFCED}"/>
    <dgm:cxn modelId="{0BBDD3D8-B0C0-2E4C-9963-93BC5DAEB07B}" type="presOf" srcId="{FB47705E-C41B-0842-8EA6-998119757984}" destId="{D6DE44E5-803F-C742-AA5F-D6F6A3C200A6}" srcOrd="0" destOrd="0" presId="urn:microsoft.com/office/officeart/2005/8/layout/process1"/>
    <dgm:cxn modelId="{69BDCBFB-2AEA-434F-8915-4E196C1CB6A3}" srcId="{7D4019AA-45CA-D74C-A540-DB23AE786A71}" destId="{1B33B713-EDF2-AF49-B8BE-C9E44FD3B82F}" srcOrd="3" destOrd="0" parTransId="{B852A47B-8607-8447-A87C-38E6CCECC1BD}" sibTransId="{8D6056CE-BF6E-3445-87D1-B21726571CD3}"/>
    <dgm:cxn modelId="{ED3372D7-1611-0147-9E20-73C6529942E5}" type="presParOf" srcId="{87799EF5-8607-0943-8DC2-7F15FAABC210}" destId="{D6DE44E5-803F-C742-AA5F-D6F6A3C200A6}" srcOrd="0" destOrd="0" presId="urn:microsoft.com/office/officeart/2005/8/layout/process1"/>
    <dgm:cxn modelId="{C0E912B1-20BA-3440-B8C0-7B0EB7DA7DFD}" type="presParOf" srcId="{87799EF5-8607-0943-8DC2-7F15FAABC210}" destId="{2CF84959-AF27-344D-BEA6-7845E955BE54}" srcOrd="1" destOrd="0" presId="urn:microsoft.com/office/officeart/2005/8/layout/process1"/>
    <dgm:cxn modelId="{810B3930-738F-224D-8721-F8FE61A6AB2A}" type="presParOf" srcId="{2CF84959-AF27-344D-BEA6-7845E955BE54}" destId="{1E41E2F5-C4D9-8D4D-9E5A-C631DC677097}" srcOrd="0" destOrd="0" presId="urn:microsoft.com/office/officeart/2005/8/layout/process1"/>
    <dgm:cxn modelId="{4B27FA28-3ED0-D743-B073-3BFC2447B1F8}" type="presParOf" srcId="{87799EF5-8607-0943-8DC2-7F15FAABC210}" destId="{8166ACCE-A421-F640-A37A-06EFA319F6EC}" srcOrd="2" destOrd="0" presId="urn:microsoft.com/office/officeart/2005/8/layout/process1"/>
    <dgm:cxn modelId="{A64347DF-C3B2-D949-938F-571B0A8B1DD0}" type="presParOf" srcId="{87799EF5-8607-0943-8DC2-7F15FAABC210}" destId="{BE08D540-F88B-6248-930B-50363AA79F2A}" srcOrd="3" destOrd="0" presId="urn:microsoft.com/office/officeart/2005/8/layout/process1"/>
    <dgm:cxn modelId="{313CF8BA-3C94-4948-9369-20C32D6A1969}" type="presParOf" srcId="{BE08D540-F88B-6248-930B-50363AA79F2A}" destId="{14BE38E5-D8C1-FC44-BABE-AF5720EEE6F4}" srcOrd="0" destOrd="0" presId="urn:microsoft.com/office/officeart/2005/8/layout/process1"/>
    <dgm:cxn modelId="{A8387D5C-D1A1-EA47-850E-CC0068E78208}" type="presParOf" srcId="{87799EF5-8607-0943-8DC2-7F15FAABC210}" destId="{F5F42FF3-C2EB-1D47-B9D1-DAAEF39FA8E9}" srcOrd="4" destOrd="0" presId="urn:microsoft.com/office/officeart/2005/8/layout/process1"/>
    <dgm:cxn modelId="{2FD204D0-6734-994E-95DD-7E9B7C69B118}" type="presParOf" srcId="{87799EF5-8607-0943-8DC2-7F15FAABC210}" destId="{7D2DFCC3-67DD-4242-B622-403009EF0DFF}" srcOrd="5" destOrd="0" presId="urn:microsoft.com/office/officeart/2005/8/layout/process1"/>
    <dgm:cxn modelId="{8635DE0B-9C82-084B-A417-3A499A890072}" type="presParOf" srcId="{7D2DFCC3-67DD-4242-B622-403009EF0DFF}" destId="{A60E798B-C24F-9847-924A-9AB4FD909E3A}" srcOrd="0" destOrd="0" presId="urn:microsoft.com/office/officeart/2005/8/layout/process1"/>
    <dgm:cxn modelId="{6DA545D4-CF48-FF4D-87F1-D41FFFDF93A4}" type="presParOf" srcId="{87799EF5-8607-0943-8DC2-7F15FAABC210}" destId="{06681D0A-0486-A34A-BE37-89C06BEC5E75}" srcOrd="6" destOrd="0" presId="urn:microsoft.com/office/officeart/2005/8/layout/process1"/>
    <dgm:cxn modelId="{F71158F5-4A19-E84A-B635-3EAA8A06D399}" type="presParOf" srcId="{87799EF5-8607-0943-8DC2-7F15FAABC210}" destId="{FD3C0ACC-6A0C-CF4D-89F8-4E0A487F8B1B}" srcOrd="7" destOrd="0" presId="urn:microsoft.com/office/officeart/2005/8/layout/process1"/>
    <dgm:cxn modelId="{2B714193-C187-B744-9F1C-C7F81C273D61}" type="presParOf" srcId="{FD3C0ACC-6A0C-CF4D-89F8-4E0A487F8B1B}" destId="{255ED3F7-0D8B-AD4B-94B0-80ACB8AA0060}" srcOrd="0" destOrd="0" presId="urn:microsoft.com/office/officeart/2005/8/layout/process1"/>
    <dgm:cxn modelId="{8909D41A-F5F9-2144-8528-98DAA1A4F148}" type="presParOf" srcId="{87799EF5-8607-0943-8DC2-7F15FAABC210}" destId="{5F7404FD-C70C-E545-878A-D04E53A1860C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D4019AA-45CA-D74C-A540-DB23AE786A71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4CFC329-DB41-DA47-AE76-2642902C8256}">
      <dgm:prSet phldrT="[Texto]"/>
      <dgm:spPr/>
      <dgm:t>
        <a:bodyPr/>
        <a:lstStyle/>
        <a:p>
          <a:r>
            <a:rPr lang="es-ES" dirty="0"/>
            <a:t>4 times:</a:t>
          </a:r>
        </a:p>
        <a:p>
          <a:r>
            <a:rPr lang="es-ES" dirty="0"/>
            <a:t>Conv2D (</a:t>
          </a:r>
          <a:r>
            <a:rPr lang="es-ES" dirty="0" err="1"/>
            <a:t>relu</a:t>
          </a:r>
          <a:r>
            <a:rPr lang="es-ES" dirty="0"/>
            <a:t>)</a:t>
          </a:r>
        </a:p>
        <a:p>
          <a:r>
            <a:rPr lang="es-ES" dirty="0" err="1"/>
            <a:t>MaxPooling</a:t>
          </a:r>
          <a:endParaRPr lang="es-ES" dirty="0"/>
        </a:p>
      </dgm:t>
    </dgm:pt>
    <dgm:pt modelId="{B7DAD1F9-43D6-7A4D-ADA7-CC9D3539F228}" type="parTrans" cxnId="{717BB6C1-4B6D-BC47-BC92-6621F27E0A7E}">
      <dgm:prSet/>
      <dgm:spPr/>
      <dgm:t>
        <a:bodyPr/>
        <a:lstStyle/>
        <a:p>
          <a:endParaRPr lang="es-ES"/>
        </a:p>
      </dgm:t>
    </dgm:pt>
    <dgm:pt modelId="{BBB4B1F1-CDA9-2D4F-A52E-CBF82BDDFCED}" type="sibTrans" cxnId="{717BB6C1-4B6D-BC47-BC92-6621F27E0A7E}">
      <dgm:prSet/>
      <dgm:spPr/>
      <dgm:t>
        <a:bodyPr/>
        <a:lstStyle/>
        <a:p>
          <a:endParaRPr lang="es-ES"/>
        </a:p>
      </dgm:t>
    </dgm:pt>
    <dgm:pt modelId="{0964F43F-33BE-7B46-B0CD-32EB040099D7}">
      <dgm:prSet phldrT="[Texto]" custT="1"/>
      <dgm:spPr/>
      <dgm:t>
        <a:bodyPr/>
        <a:lstStyle/>
        <a:p>
          <a:r>
            <a:rPr lang="es-ES" sz="1200" dirty="0" err="1"/>
            <a:t>Flatten</a:t>
          </a:r>
          <a:endParaRPr lang="es-ES" sz="1200" dirty="0"/>
        </a:p>
        <a:p>
          <a:r>
            <a:rPr lang="es-ES" sz="1200" dirty="0"/>
            <a:t>2 DENSE (128) </a:t>
          </a:r>
          <a:r>
            <a:rPr lang="es-ES" sz="1200" dirty="0" err="1"/>
            <a:t>LAYERS</a:t>
          </a:r>
          <a:endParaRPr lang="es-ES" sz="1200" dirty="0"/>
        </a:p>
        <a:p>
          <a:r>
            <a:rPr lang="es-ES" sz="1050" dirty="0" err="1"/>
            <a:t>dropout</a:t>
          </a:r>
          <a:r>
            <a:rPr lang="es-ES" sz="1050" dirty="0"/>
            <a:t>(0,5) </a:t>
          </a:r>
        </a:p>
        <a:p>
          <a:r>
            <a:rPr lang="es-ES" sz="1050" dirty="0" err="1"/>
            <a:t>Activation</a:t>
          </a:r>
          <a:r>
            <a:rPr lang="es-ES" sz="1050" dirty="0"/>
            <a:t> = </a:t>
          </a:r>
          <a:r>
            <a:rPr lang="es-ES" sz="1050" dirty="0" err="1"/>
            <a:t>relu</a:t>
          </a:r>
          <a:endParaRPr lang="es-ES" sz="1050" dirty="0"/>
        </a:p>
      </dgm:t>
    </dgm:pt>
    <dgm:pt modelId="{3D273D69-8427-D246-8D25-D587BB35259E}" type="parTrans" cxnId="{C7787941-97DF-2747-8B94-C0E001E7A029}">
      <dgm:prSet/>
      <dgm:spPr/>
      <dgm:t>
        <a:bodyPr/>
        <a:lstStyle/>
        <a:p>
          <a:endParaRPr lang="es-ES"/>
        </a:p>
      </dgm:t>
    </dgm:pt>
    <dgm:pt modelId="{D320776A-9787-804E-9A4E-7F2AAA988CDC}" type="sibTrans" cxnId="{C7787941-97DF-2747-8B94-C0E001E7A029}">
      <dgm:prSet/>
      <dgm:spPr/>
      <dgm:t>
        <a:bodyPr/>
        <a:lstStyle/>
        <a:p>
          <a:endParaRPr lang="es-ES"/>
        </a:p>
      </dgm:t>
    </dgm:pt>
    <dgm:pt modelId="{1B33B713-EDF2-AF49-B8BE-C9E44FD3B82F}">
      <dgm:prSet phldrT="[Texto]"/>
      <dgm:spPr/>
      <dgm:t>
        <a:bodyPr/>
        <a:lstStyle/>
        <a:p>
          <a:r>
            <a:rPr lang="es-ES" dirty="0"/>
            <a:t>DENSE (24) </a:t>
          </a:r>
          <a:r>
            <a:rPr lang="es-ES" dirty="0" err="1"/>
            <a:t>LAYER</a:t>
          </a:r>
          <a:endParaRPr lang="es-ES" dirty="0"/>
        </a:p>
        <a:p>
          <a:r>
            <a:rPr lang="es-ES" dirty="0" err="1"/>
            <a:t>Activation</a:t>
          </a:r>
          <a:r>
            <a:rPr lang="es-ES" dirty="0"/>
            <a:t> = </a:t>
          </a:r>
          <a:r>
            <a:rPr lang="es-ES" dirty="0" err="1"/>
            <a:t>sigmoid</a:t>
          </a:r>
          <a:endParaRPr lang="es-ES" dirty="0"/>
        </a:p>
      </dgm:t>
    </dgm:pt>
    <dgm:pt modelId="{B852A47B-8607-8447-A87C-38E6CCECC1BD}" type="parTrans" cxnId="{69BDCBFB-2AEA-434F-8915-4E196C1CB6A3}">
      <dgm:prSet/>
      <dgm:spPr/>
      <dgm:t>
        <a:bodyPr/>
        <a:lstStyle/>
        <a:p>
          <a:endParaRPr lang="es-ES"/>
        </a:p>
      </dgm:t>
    </dgm:pt>
    <dgm:pt modelId="{8D6056CE-BF6E-3445-87D1-B21726571CD3}" type="sibTrans" cxnId="{69BDCBFB-2AEA-434F-8915-4E196C1CB6A3}">
      <dgm:prSet/>
      <dgm:spPr/>
      <dgm:t>
        <a:bodyPr/>
        <a:lstStyle/>
        <a:p>
          <a:endParaRPr lang="es-ES"/>
        </a:p>
      </dgm:t>
    </dgm:pt>
    <dgm:pt modelId="{FB47705E-C41B-0842-8EA6-998119757984}">
      <dgm:prSet/>
      <dgm:spPr/>
      <dgm:t>
        <a:bodyPr/>
        <a:lstStyle/>
        <a:p>
          <a:endParaRPr lang="es-ES" dirty="0"/>
        </a:p>
      </dgm:t>
    </dgm:pt>
    <dgm:pt modelId="{B08C42DB-7877-C045-BB6D-DF2C267A0AFE}" type="parTrans" cxnId="{BDB4DA0E-2654-C441-9A9F-C087738F1126}">
      <dgm:prSet/>
      <dgm:spPr/>
      <dgm:t>
        <a:bodyPr/>
        <a:lstStyle/>
        <a:p>
          <a:endParaRPr lang="es-ES"/>
        </a:p>
      </dgm:t>
    </dgm:pt>
    <dgm:pt modelId="{6559A93C-C188-4847-AA35-F52C019AD7FD}" type="sibTrans" cxnId="{BDB4DA0E-2654-C441-9A9F-C087738F1126}">
      <dgm:prSet/>
      <dgm:spPr/>
      <dgm:t>
        <a:bodyPr/>
        <a:lstStyle/>
        <a:p>
          <a:endParaRPr lang="es-ES"/>
        </a:p>
      </dgm:t>
    </dgm:pt>
    <dgm:pt modelId="{F2067670-926B-A442-A44E-D39EE76123F7}">
      <dgm:prSet custT="1"/>
      <dgm:spPr/>
      <dgm:t>
        <a:bodyPr/>
        <a:lstStyle/>
        <a:p>
          <a:r>
            <a:rPr lang="es-ES" sz="1500" dirty="0" err="1"/>
            <a:t>Probabilities</a:t>
          </a:r>
          <a:r>
            <a:rPr lang="es-ES" sz="1500" dirty="0"/>
            <a:t> </a:t>
          </a:r>
          <a:r>
            <a:rPr lang="es-ES" sz="1500" dirty="0" err="1"/>
            <a:t>matrix</a:t>
          </a:r>
          <a:endParaRPr lang="es-ES" sz="1500" dirty="0"/>
        </a:p>
        <a:p>
          <a:endParaRPr lang="es-ES" sz="1500" dirty="0"/>
        </a:p>
        <a:p>
          <a:r>
            <a:rPr lang="es-ES" sz="1100" dirty="0"/>
            <a:t>[</a:t>
          </a:r>
          <a:r>
            <a:rPr lang="es-ES" sz="1100" dirty="0" err="1"/>
            <a:t>movies</a:t>
          </a:r>
          <a:r>
            <a:rPr lang="es-ES" sz="1100" dirty="0"/>
            <a:t> X </a:t>
          </a:r>
          <a:r>
            <a:rPr lang="es-ES" sz="1100" dirty="0" err="1"/>
            <a:t>Categories</a:t>
          </a:r>
          <a:r>
            <a:rPr lang="es-ES" sz="1100" dirty="0"/>
            <a:t>]</a:t>
          </a:r>
        </a:p>
      </dgm:t>
    </dgm:pt>
    <dgm:pt modelId="{27166973-91A4-EB43-AABF-740D713FF87F}" type="parTrans" cxnId="{9673048D-A666-3A43-8110-0FD41B093576}">
      <dgm:prSet/>
      <dgm:spPr/>
      <dgm:t>
        <a:bodyPr/>
        <a:lstStyle/>
        <a:p>
          <a:endParaRPr lang="es-ES"/>
        </a:p>
      </dgm:t>
    </dgm:pt>
    <dgm:pt modelId="{0DCE6CD5-2907-164F-97FB-DA7463F1F20D}" type="sibTrans" cxnId="{9673048D-A666-3A43-8110-0FD41B093576}">
      <dgm:prSet/>
      <dgm:spPr/>
      <dgm:t>
        <a:bodyPr/>
        <a:lstStyle/>
        <a:p>
          <a:endParaRPr lang="es-ES"/>
        </a:p>
      </dgm:t>
    </dgm:pt>
    <dgm:pt modelId="{87799EF5-8607-0943-8DC2-7F15FAABC210}" type="pres">
      <dgm:prSet presAssocID="{7D4019AA-45CA-D74C-A540-DB23AE786A71}" presName="Name0" presStyleCnt="0">
        <dgm:presLayoutVars>
          <dgm:dir/>
          <dgm:resizeHandles val="exact"/>
        </dgm:presLayoutVars>
      </dgm:prSet>
      <dgm:spPr/>
    </dgm:pt>
    <dgm:pt modelId="{D6DE44E5-803F-C742-AA5F-D6F6A3C200A6}" type="pres">
      <dgm:prSet presAssocID="{FB47705E-C41B-0842-8EA6-998119757984}" presName="node" presStyleLbl="node1" presStyleIdx="0" presStyleCnt="5">
        <dgm:presLayoutVars>
          <dgm:bulletEnabled val="1"/>
        </dgm:presLayoutVars>
      </dgm:prSet>
      <dgm:spPr/>
    </dgm:pt>
    <dgm:pt modelId="{2CF84959-AF27-344D-BEA6-7845E955BE54}" type="pres">
      <dgm:prSet presAssocID="{6559A93C-C188-4847-AA35-F52C019AD7FD}" presName="sibTrans" presStyleLbl="sibTrans2D1" presStyleIdx="0" presStyleCnt="4"/>
      <dgm:spPr/>
    </dgm:pt>
    <dgm:pt modelId="{1E41E2F5-C4D9-8D4D-9E5A-C631DC677097}" type="pres">
      <dgm:prSet presAssocID="{6559A93C-C188-4847-AA35-F52C019AD7FD}" presName="connectorText" presStyleLbl="sibTrans2D1" presStyleIdx="0" presStyleCnt="4"/>
      <dgm:spPr/>
    </dgm:pt>
    <dgm:pt modelId="{8166ACCE-A421-F640-A37A-06EFA319F6EC}" type="pres">
      <dgm:prSet presAssocID="{C4CFC329-DB41-DA47-AE76-2642902C8256}" presName="node" presStyleLbl="node1" presStyleIdx="1" presStyleCnt="5" custScaleX="66476">
        <dgm:presLayoutVars>
          <dgm:bulletEnabled val="1"/>
        </dgm:presLayoutVars>
      </dgm:prSet>
      <dgm:spPr/>
    </dgm:pt>
    <dgm:pt modelId="{BE08D540-F88B-6248-930B-50363AA79F2A}" type="pres">
      <dgm:prSet presAssocID="{BBB4B1F1-CDA9-2D4F-A52E-CBF82BDDFCED}" presName="sibTrans" presStyleLbl="sibTrans2D1" presStyleIdx="1" presStyleCnt="4"/>
      <dgm:spPr/>
    </dgm:pt>
    <dgm:pt modelId="{14BE38E5-D8C1-FC44-BABE-AF5720EEE6F4}" type="pres">
      <dgm:prSet presAssocID="{BBB4B1F1-CDA9-2D4F-A52E-CBF82BDDFCED}" presName="connectorText" presStyleLbl="sibTrans2D1" presStyleIdx="1" presStyleCnt="4"/>
      <dgm:spPr/>
    </dgm:pt>
    <dgm:pt modelId="{F5F42FF3-C2EB-1D47-B9D1-DAAEF39FA8E9}" type="pres">
      <dgm:prSet presAssocID="{0964F43F-33BE-7B46-B0CD-32EB040099D7}" presName="node" presStyleLbl="node1" presStyleIdx="2" presStyleCnt="5" custScaleX="123670">
        <dgm:presLayoutVars>
          <dgm:bulletEnabled val="1"/>
        </dgm:presLayoutVars>
      </dgm:prSet>
      <dgm:spPr/>
    </dgm:pt>
    <dgm:pt modelId="{7D2DFCC3-67DD-4242-B622-403009EF0DFF}" type="pres">
      <dgm:prSet presAssocID="{D320776A-9787-804E-9A4E-7F2AAA988CDC}" presName="sibTrans" presStyleLbl="sibTrans2D1" presStyleIdx="2" presStyleCnt="4"/>
      <dgm:spPr/>
    </dgm:pt>
    <dgm:pt modelId="{A60E798B-C24F-9847-924A-9AB4FD909E3A}" type="pres">
      <dgm:prSet presAssocID="{D320776A-9787-804E-9A4E-7F2AAA988CDC}" presName="connectorText" presStyleLbl="sibTrans2D1" presStyleIdx="2" presStyleCnt="4"/>
      <dgm:spPr/>
    </dgm:pt>
    <dgm:pt modelId="{06681D0A-0486-A34A-BE37-89C06BEC5E75}" type="pres">
      <dgm:prSet presAssocID="{1B33B713-EDF2-AF49-B8BE-C9E44FD3B82F}" presName="node" presStyleLbl="node1" presStyleIdx="3" presStyleCnt="5" custScaleX="136439">
        <dgm:presLayoutVars>
          <dgm:bulletEnabled val="1"/>
        </dgm:presLayoutVars>
      </dgm:prSet>
      <dgm:spPr/>
    </dgm:pt>
    <dgm:pt modelId="{FD3C0ACC-6A0C-CF4D-89F8-4E0A487F8B1B}" type="pres">
      <dgm:prSet presAssocID="{8D6056CE-BF6E-3445-87D1-B21726571CD3}" presName="sibTrans" presStyleLbl="sibTrans2D1" presStyleIdx="3" presStyleCnt="4"/>
      <dgm:spPr/>
    </dgm:pt>
    <dgm:pt modelId="{255ED3F7-0D8B-AD4B-94B0-80ACB8AA0060}" type="pres">
      <dgm:prSet presAssocID="{8D6056CE-BF6E-3445-87D1-B21726571CD3}" presName="connectorText" presStyleLbl="sibTrans2D1" presStyleIdx="3" presStyleCnt="4"/>
      <dgm:spPr/>
    </dgm:pt>
    <dgm:pt modelId="{5F7404FD-C70C-E545-878A-D04E53A1860C}" type="pres">
      <dgm:prSet presAssocID="{F2067670-926B-A442-A44E-D39EE76123F7}" presName="node" presStyleLbl="node1" presStyleIdx="4" presStyleCnt="5">
        <dgm:presLayoutVars>
          <dgm:bulletEnabled val="1"/>
        </dgm:presLayoutVars>
      </dgm:prSet>
      <dgm:spPr/>
    </dgm:pt>
  </dgm:ptLst>
  <dgm:cxnLst>
    <dgm:cxn modelId="{BDB4DA0E-2654-C441-9A9F-C087738F1126}" srcId="{7D4019AA-45CA-D74C-A540-DB23AE786A71}" destId="{FB47705E-C41B-0842-8EA6-998119757984}" srcOrd="0" destOrd="0" parTransId="{B08C42DB-7877-C045-BB6D-DF2C267A0AFE}" sibTransId="{6559A93C-C188-4847-AA35-F52C019AD7FD}"/>
    <dgm:cxn modelId="{DF343D17-70D4-0D4C-B4AF-250C8EE7F442}" type="presOf" srcId="{0964F43F-33BE-7B46-B0CD-32EB040099D7}" destId="{F5F42FF3-C2EB-1D47-B9D1-DAAEF39FA8E9}" srcOrd="0" destOrd="0" presId="urn:microsoft.com/office/officeart/2005/8/layout/process1"/>
    <dgm:cxn modelId="{C9C3EA27-4D91-9741-A523-24068E180911}" type="presOf" srcId="{C4CFC329-DB41-DA47-AE76-2642902C8256}" destId="{8166ACCE-A421-F640-A37A-06EFA319F6EC}" srcOrd="0" destOrd="0" presId="urn:microsoft.com/office/officeart/2005/8/layout/process1"/>
    <dgm:cxn modelId="{68C4942A-9971-4A4B-BE36-8C09875486B8}" type="presOf" srcId="{D320776A-9787-804E-9A4E-7F2AAA988CDC}" destId="{7D2DFCC3-67DD-4242-B622-403009EF0DFF}" srcOrd="0" destOrd="0" presId="urn:microsoft.com/office/officeart/2005/8/layout/process1"/>
    <dgm:cxn modelId="{334F742E-8469-7647-822C-6273DDDDB680}" type="presOf" srcId="{BBB4B1F1-CDA9-2D4F-A52E-CBF82BDDFCED}" destId="{BE08D540-F88B-6248-930B-50363AA79F2A}" srcOrd="0" destOrd="0" presId="urn:microsoft.com/office/officeart/2005/8/layout/process1"/>
    <dgm:cxn modelId="{681E2835-228E-B247-9F99-76CBCC837F76}" type="presOf" srcId="{F2067670-926B-A442-A44E-D39EE76123F7}" destId="{5F7404FD-C70C-E545-878A-D04E53A1860C}" srcOrd="0" destOrd="0" presId="urn:microsoft.com/office/officeart/2005/8/layout/process1"/>
    <dgm:cxn modelId="{91272238-684E-0945-AD6D-3B3500783CA0}" type="presOf" srcId="{7D4019AA-45CA-D74C-A540-DB23AE786A71}" destId="{87799EF5-8607-0943-8DC2-7F15FAABC210}" srcOrd="0" destOrd="0" presId="urn:microsoft.com/office/officeart/2005/8/layout/process1"/>
    <dgm:cxn modelId="{C7787941-97DF-2747-8B94-C0E001E7A029}" srcId="{7D4019AA-45CA-D74C-A540-DB23AE786A71}" destId="{0964F43F-33BE-7B46-B0CD-32EB040099D7}" srcOrd="2" destOrd="0" parTransId="{3D273D69-8427-D246-8D25-D587BB35259E}" sibTransId="{D320776A-9787-804E-9A4E-7F2AAA988CDC}"/>
    <dgm:cxn modelId="{B46B3A44-EADC-B946-93FF-DD002FA94DB8}" type="presOf" srcId="{6559A93C-C188-4847-AA35-F52C019AD7FD}" destId="{2CF84959-AF27-344D-BEA6-7845E955BE54}" srcOrd="0" destOrd="0" presId="urn:microsoft.com/office/officeart/2005/8/layout/process1"/>
    <dgm:cxn modelId="{88E52D68-5FF7-E444-9D98-F8AD03EF85B0}" type="presOf" srcId="{8D6056CE-BF6E-3445-87D1-B21726571CD3}" destId="{FD3C0ACC-6A0C-CF4D-89F8-4E0A487F8B1B}" srcOrd="0" destOrd="0" presId="urn:microsoft.com/office/officeart/2005/8/layout/process1"/>
    <dgm:cxn modelId="{067AAF68-34AB-B846-B7D2-7F566343B387}" type="presOf" srcId="{6559A93C-C188-4847-AA35-F52C019AD7FD}" destId="{1E41E2F5-C4D9-8D4D-9E5A-C631DC677097}" srcOrd="1" destOrd="0" presId="urn:microsoft.com/office/officeart/2005/8/layout/process1"/>
    <dgm:cxn modelId="{CE94387A-1791-7B48-88FD-CE50DB5D29EB}" type="presOf" srcId="{D320776A-9787-804E-9A4E-7F2AAA988CDC}" destId="{A60E798B-C24F-9847-924A-9AB4FD909E3A}" srcOrd="1" destOrd="0" presId="urn:microsoft.com/office/officeart/2005/8/layout/process1"/>
    <dgm:cxn modelId="{398B8C83-46F5-0D48-B061-8F27AEB54F91}" type="presOf" srcId="{8D6056CE-BF6E-3445-87D1-B21726571CD3}" destId="{255ED3F7-0D8B-AD4B-94B0-80ACB8AA0060}" srcOrd="1" destOrd="0" presId="urn:microsoft.com/office/officeart/2005/8/layout/process1"/>
    <dgm:cxn modelId="{9673048D-A666-3A43-8110-0FD41B093576}" srcId="{7D4019AA-45CA-D74C-A540-DB23AE786A71}" destId="{F2067670-926B-A442-A44E-D39EE76123F7}" srcOrd="4" destOrd="0" parTransId="{27166973-91A4-EB43-AABF-740D713FF87F}" sibTransId="{0DCE6CD5-2907-164F-97FB-DA7463F1F20D}"/>
    <dgm:cxn modelId="{D5693195-CFEE-884B-AEAB-AD1485AE1B13}" type="presOf" srcId="{BBB4B1F1-CDA9-2D4F-A52E-CBF82BDDFCED}" destId="{14BE38E5-D8C1-FC44-BABE-AF5720EEE6F4}" srcOrd="1" destOrd="0" presId="urn:microsoft.com/office/officeart/2005/8/layout/process1"/>
    <dgm:cxn modelId="{24901AAB-B3E3-C341-BBB1-8C5F945F9FD0}" type="presOf" srcId="{1B33B713-EDF2-AF49-B8BE-C9E44FD3B82F}" destId="{06681D0A-0486-A34A-BE37-89C06BEC5E75}" srcOrd="0" destOrd="0" presId="urn:microsoft.com/office/officeart/2005/8/layout/process1"/>
    <dgm:cxn modelId="{717BB6C1-4B6D-BC47-BC92-6621F27E0A7E}" srcId="{7D4019AA-45CA-D74C-A540-DB23AE786A71}" destId="{C4CFC329-DB41-DA47-AE76-2642902C8256}" srcOrd="1" destOrd="0" parTransId="{B7DAD1F9-43D6-7A4D-ADA7-CC9D3539F228}" sibTransId="{BBB4B1F1-CDA9-2D4F-A52E-CBF82BDDFCED}"/>
    <dgm:cxn modelId="{0BBDD3D8-B0C0-2E4C-9963-93BC5DAEB07B}" type="presOf" srcId="{FB47705E-C41B-0842-8EA6-998119757984}" destId="{D6DE44E5-803F-C742-AA5F-D6F6A3C200A6}" srcOrd="0" destOrd="0" presId="urn:microsoft.com/office/officeart/2005/8/layout/process1"/>
    <dgm:cxn modelId="{69BDCBFB-2AEA-434F-8915-4E196C1CB6A3}" srcId="{7D4019AA-45CA-D74C-A540-DB23AE786A71}" destId="{1B33B713-EDF2-AF49-B8BE-C9E44FD3B82F}" srcOrd="3" destOrd="0" parTransId="{B852A47B-8607-8447-A87C-38E6CCECC1BD}" sibTransId="{8D6056CE-BF6E-3445-87D1-B21726571CD3}"/>
    <dgm:cxn modelId="{ED3372D7-1611-0147-9E20-73C6529942E5}" type="presParOf" srcId="{87799EF5-8607-0943-8DC2-7F15FAABC210}" destId="{D6DE44E5-803F-C742-AA5F-D6F6A3C200A6}" srcOrd="0" destOrd="0" presId="urn:microsoft.com/office/officeart/2005/8/layout/process1"/>
    <dgm:cxn modelId="{C0E912B1-20BA-3440-B8C0-7B0EB7DA7DFD}" type="presParOf" srcId="{87799EF5-8607-0943-8DC2-7F15FAABC210}" destId="{2CF84959-AF27-344D-BEA6-7845E955BE54}" srcOrd="1" destOrd="0" presId="urn:microsoft.com/office/officeart/2005/8/layout/process1"/>
    <dgm:cxn modelId="{810B3930-738F-224D-8721-F8FE61A6AB2A}" type="presParOf" srcId="{2CF84959-AF27-344D-BEA6-7845E955BE54}" destId="{1E41E2F5-C4D9-8D4D-9E5A-C631DC677097}" srcOrd="0" destOrd="0" presId="urn:microsoft.com/office/officeart/2005/8/layout/process1"/>
    <dgm:cxn modelId="{4B27FA28-3ED0-D743-B073-3BFC2447B1F8}" type="presParOf" srcId="{87799EF5-8607-0943-8DC2-7F15FAABC210}" destId="{8166ACCE-A421-F640-A37A-06EFA319F6EC}" srcOrd="2" destOrd="0" presId="urn:microsoft.com/office/officeart/2005/8/layout/process1"/>
    <dgm:cxn modelId="{A64347DF-C3B2-D949-938F-571B0A8B1DD0}" type="presParOf" srcId="{87799EF5-8607-0943-8DC2-7F15FAABC210}" destId="{BE08D540-F88B-6248-930B-50363AA79F2A}" srcOrd="3" destOrd="0" presId="urn:microsoft.com/office/officeart/2005/8/layout/process1"/>
    <dgm:cxn modelId="{313CF8BA-3C94-4948-9369-20C32D6A1969}" type="presParOf" srcId="{BE08D540-F88B-6248-930B-50363AA79F2A}" destId="{14BE38E5-D8C1-FC44-BABE-AF5720EEE6F4}" srcOrd="0" destOrd="0" presId="urn:microsoft.com/office/officeart/2005/8/layout/process1"/>
    <dgm:cxn modelId="{A8387D5C-D1A1-EA47-850E-CC0068E78208}" type="presParOf" srcId="{87799EF5-8607-0943-8DC2-7F15FAABC210}" destId="{F5F42FF3-C2EB-1D47-B9D1-DAAEF39FA8E9}" srcOrd="4" destOrd="0" presId="urn:microsoft.com/office/officeart/2005/8/layout/process1"/>
    <dgm:cxn modelId="{2FD204D0-6734-994E-95DD-7E9B7C69B118}" type="presParOf" srcId="{87799EF5-8607-0943-8DC2-7F15FAABC210}" destId="{7D2DFCC3-67DD-4242-B622-403009EF0DFF}" srcOrd="5" destOrd="0" presId="urn:microsoft.com/office/officeart/2005/8/layout/process1"/>
    <dgm:cxn modelId="{8635DE0B-9C82-084B-A417-3A499A890072}" type="presParOf" srcId="{7D2DFCC3-67DD-4242-B622-403009EF0DFF}" destId="{A60E798B-C24F-9847-924A-9AB4FD909E3A}" srcOrd="0" destOrd="0" presId="urn:microsoft.com/office/officeart/2005/8/layout/process1"/>
    <dgm:cxn modelId="{6DA545D4-CF48-FF4D-87F1-D41FFFDF93A4}" type="presParOf" srcId="{87799EF5-8607-0943-8DC2-7F15FAABC210}" destId="{06681D0A-0486-A34A-BE37-89C06BEC5E75}" srcOrd="6" destOrd="0" presId="urn:microsoft.com/office/officeart/2005/8/layout/process1"/>
    <dgm:cxn modelId="{F71158F5-4A19-E84A-B635-3EAA8A06D399}" type="presParOf" srcId="{87799EF5-8607-0943-8DC2-7F15FAABC210}" destId="{FD3C0ACC-6A0C-CF4D-89F8-4E0A487F8B1B}" srcOrd="7" destOrd="0" presId="urn:microsoft.com/office/officeart/2005/8/layout/process1"/>
    <dgm:cxn modelId="{2B714193-C187-B744-9F1C-C7F81C273D61}" type="presParOf" srcId="{FD3C0ACC-6A0C-CF4D-89F8-4E0A487F8B1B}" destId="{255ED3F7-0D8B-AD4B-94B0-80ACB8AA0060}" srcOrd="0" destOrd="0" presId="urn:microsoft.com/office/officeart/2005/8/layout/process1"/>
    <dgm:cxn modelId="{8909D41A-F5F9-2144-8528-98DAA1A4F148}" type="presParOf" srcId="{87799EF5-8607-0943-8DC2-7F15FAABC210}" destId="{5F7404FD-C70C-E545-878A-D04E53A1860C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D4019AA-45CA-D74C-A540-DB23AE786A71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964F43F-33BE-7B46-B0CD-32EB040099D7}">
      <dgm:prSet phldrT="[Texto]"/>
      <dgm:spPr/>
      <dgm:t>
        <a:bodyPr/>
        <a:lstStyle/>
        <a:p>
          <a:r>
            <a:rPr lang="es-ES" dirty="0"/>
            <a:t>DENSE </a:t>
          </a:r>
          <a:r>
            <a:rPr lang="es-ES" dirty="0" err="1"/>
            <a:t>LAYER</a:t>
          </a:r>
          <a:r>
            <a:rPr lang="es-ES" dirty="0"/>
            <a:t> (253)</a:t>
          </a:r>
        </a:p>
        <a:p>
          <a:r>
            <a:rPr lang="es-ES" dirty="0" err="1"/>
            <a:t>dropout</a:t>
          </a:r>
          <a:r>
            <a:rPr lang="es-ES" dirty="0"/>
            <a:t>(0,5) </a:t>
          </a:r>
        </a:p>
        <a:p>
          <a:r>
            <a:rPr lang="es-ES" dirty="0" err="1"/>
            <a:t>Activation</a:t>
          </a:r>
          <a:r>
            <a:rPr lang="es-ES" dirty="0"/>
            <a:t> = </a:t>
          </a:r>
          <a:r>
            <a:rPr lang="es-ES" dirty="0" err="1"/>
            <a:t>relu</a:t>
          </a:r>
          <a:endParaRPr lang="es-ES" dirty="0"/>
        </a:p>
      </dgm:t>
    </dgm:pt>
    <dgm:pt modelId="{3D273D69-8427-D246-8D25-D587BB35259E}" type="parTrans" cxnId="{C7787941-97DF-2747-8B94-C0E001E7A029}">
      <dgm:prSet/>
      <dgm:spPr/>
      <dgm:t>
        <a:bodyPr/>
        <a:lstStyle/>
        <a:p>
          <a:endParaRPr lang="es-ES"/>
        </a:p>
      </dgm:t>
    </dgm:pt>
    <dgm:pt modelId="{D320776A-9787-804E-9A4E-7F2AAA988CDC}" type="sibTrans" cxnId="{C7787941-97DF-2747-8B94-C0E001E7A029}">
      <dgm:prSet/>
      <dgm:spPr/>
      <dgm:t>
        <a:bodyPr/>
        <a:lstStyle/>
        <a:p>
          <a:endParaRPr lang="es-ES"/>
        </a:p>
      </dgm:t>
    </dgm:pt>
    <dgm:pt modelId="{1B33B713-EDF2-AF49-B8BE-C9E44FD3B82F}">
      <dgm:prSet phldrT="[Texto]"/>
      <dgm:spPr/>
      <dgm:t>
        <a:bodyPr/>
        <a:lstStyle/>
        <a:p>
          <a:r>
            <a:rPr lang="es-ES" dirty="0"/>
            <a:t>DENSE (24) </a:t>
          </a:r>
          <a:r>
            <a:rPr lang="es-ES" dirty="0" err="1"/>
            <a:t>LAYER</a:t>
          </a:r>
          <a:endParaRPr lang="es-ES" dirty="0"/>
        </a:p>
        <a:p>
          <a:r>
            <a:rPr lang="es-ES" dirty="0" err="1"/>
            <a:t>Activation</a:t>
          </a:r>
          <a:r>
            <a:rPr lang="es-ES" dirty="0"/>
            <a:t> = </a:t>
          </a:r>
          <a:r>
            <a:rPr lang="es-ES" dirty="0" err="1"/>
            <a:t>sigmoid</a:t>
          </a:r>
          <a:endParaRPr lang="es-ES" dirty="0"/>
        </a:p>
      </dgm:t>
    </dgm:pt>
    <dgm:pt modelId="{B852A47B-8607-8447-A87C-38E6CCECC1BD}" type="parTrans" cxnId="{69BDCBFB-2AEA-434F-8915-4E196C1CB6A3}">
      <dgm:prSet/>
      <dgm:spPr/>
      <dgm:t>
        <a:bodyPr/>
        <a:lstStyle/>
        <a:p>
          <a:endParaRPr lang="es-ES"/>
        </a:p>
      </dgm:t>
    </dgm:pt>
    <dgm:pt modelId="{8D6056CE-BF6E-3445-87D1-B21726571CD3}" type="sibTrans" cxnId="{69BDCBFB-2AEA-434F-8915-4E196C1CB6A3}">
      <dgm:prSet/>
      <dgm:spPr/>
      <dgm:t>
        <a:bodyPr/>
        <a:lstStyle/>
        <a:p>
          <a:endParaRPr lang="es-ES"/>
        </a:p>
      </dgm:t>
    </dgm:pt>
    <dgm:pt modelId="{FB47705E-C41B-0842-8EA6-998119757984}">
      <dgm:prSet custT="1"/>
      <dgm:spPr/>
      <dgm:t>
        <a:bodyPr/>
        <a:lstStyle/>
        <a:p>
          <a:r>
            <a:rPr lang="es-ES" sz="2000" dirty="0" err="1"/>
            <a:t>Plot</a:t>
          </a:r>
          <a:endParaRPr lang="es-ES" sz="1400" dirty="0"/>
        </a:p>
      </dgm:t>
    </dgm:pt>
    <dgm:pt modelId="{B08C42DB-7877-C045-BB6D-DF2C267A0AFE}" type="parTrans" cxnId="{BDB4DA0E-2654-C441-9A9F-C087738F1126}">
      <dgm:prSet/>
      <dgm:spPr/>
      <dgm:t>
        <a:bodyPr/>
        <a:lstStyle/>
        <a:p>
          <a:endParaRPr lang="es-ES"/>
        </a:p>
      </dgm:t>
    </dgm:pt>
    <dgm:pt modelId="{6559A93C-C188-4847-AA35-F52C019AD7FD}" type="sibTrans" cxnId="{BDB4DA0E-2654-C441-9A9F-C087738F1126}">
      <dgm:prSet/>
      <dgm:spPr/>
      <dgm:t>
        <a:bodyPr/>
        <a:lstStyle/>
        <a:p>
          <a:endParaRPr lang="es-ES"/>
        </a:p>
      </dgm:t>
    </dgm:pt>
    <dgm:pt modelId="{F2067670-926B-A442-A44E-D39EE76123F7}">
      <dgm:prSet custT="1"/>
      <dgm:spPr/>
      <dgm:t>
        <a:bodyPr/>
        <a:lstStyle/>
        <a:p>
          <a:r>
            <a:rPr lang="es-ES" sz="1500" dirty="0" err="1"/>
            <a:t>Probabilities</a:t>
          </a:r>
          <a:r>
            <a:rPr lang="es-ES" sz="1500" dirty="0"/>
            <a:t> </a:t>
          </a:r>
          <a:r>
            <a:rPr lang="es-ES" sz="1500" dirty="0" err="1"/>
            <a:t>matrix</a:t>
          </a:r>
          <a:endParaRPr lang="es-ES" sz="1500" dirty="0"/>
        </a:p>
        <a:p>
          <a:endParaRPr lang="es-ES" sz="1500" dirty="0"/>
        </a:p>
        <a:p>
          <a:r>
            <a:rPr lang="es-ES" sz="1100" dirty="0"/>
            <a:t>[</a:t>
          </a:r>
          <a:r>
            <a:rPr lang="es-ES" sz="1100" dirty="0" err="1"/>
            <a:t>movies</a:t>
          </a:r>
          <a:r>
            <a:rPr lang="es-ES" sz="1100" dirty="0"/>
            <a:t> X </a:t>
          </a:r>
          <a:r>
            <a:rPr lang="es-ES" sz="1100" dirty="0" err="1"/>
            <a:t>Categories</a:t>
          </a:r>
          <a:r>
            <a:rPr lang="es-ES" sz="1100" dirty="0"/>
            <a:t>]</a:t>
          </a:r>
        </a:p>
      </dgm:t>
    </dgm:pt>
    <dgm:pt modelId="{27166973-91A4-EB43-AABF-740D713FF87F}" type="parTrans" cxnId="{9673048D-A666-3A43-8110-0FD41B093576}">
      <dgm:prSet/>
      <dgm:spPr/>
      <dgm:t>
        <a:bodyPr/>
        <a:lstStyle/>
        <a:p>
          <a:endParaRPr lang="es-ES"/>
        </a:p>
      </dgm:t>
    </dgm:pt>
    <dgm:pt modelId="{0DCE6CD5-2907-164F-97FB-DA7463F1F20D}" type="sibTrans" cxnId="{9673048D-A666-3A43-8110-0FD41B093576}">
      <dgm:prSet/>
      <dgm:spPr/>
      <dgm:t>
        <a:bodyPr/>
        <a:lstStyle/>
        <a:p>
          <a:endParaRPr lang="es-ES"/>
        </a:p>
      </dgm:t>
    </dgm:pt>
    <dgm:pt modelId="{C4CFC329-DB41-DA47-AE76-2642902C8256}">
      <dgm:prSet phldrT="[Texto]"/>
      <dgm:spPr/>
      <dgm:t>
        <a:bodyPr/>
        <a:lstStyle/>
        <a:p>
          <a:r>
            <a:rPr lang="es-ES" dirty="0" err="1"/>
            <a:t>CountVectorizer</a:t>
          </a:r>
          <a:endParaRPr lang="es-ES" dirty="0"/>
        </a:p>
        <a:p>
          <a:endParaRPr lang="es-ES" dirty="0"/>
        </a:p>
        <a:p>
          <a:r>
            <a:rPr lang="es-ES" dirty="0" err="1"/>
            <a:t>lowercase</a:t>
          </a:r>
          <a:r>
            <a:rPr lang="es-ES" dirty="0"/>
            <a:t>=False</a:t>
          </a:r>
        </a:p>
        <a:p>
          <a:r>
            <a:rPr lang="es-ES" dirty="0" err="1"/>
            <a:t>ngram_range</a:t>
          </a:r>
          <a:r>
            <a:rPr lang="es-ES" dirty="0"/>
            <a:t>=(1, 3)</a:t>
          </a:r>
        </a:p>
        <a:p>
          <a:r>
            <a:rPr lang="es-ES" dirty="0" err="1"/>
            <a:t>stop_words</a:t>
          </a:r>
          <a:r>
            <a:rPr lang="es-ES" dirty="0"/>
            <a:t>='</a:t>
          </a:r>
          <a:r>
            <a:rPr lang="es-ES" dirty="0" err="1"/>
            <a:t>english</a:t>
          </a:r>
          <a:r>
            <a:rPr lang="es-ES" dirty="0"/>
            <a:t>’</a:t>
          </a:r>
        </a:p>
        <a:p>
          <a:r>
            <a:rPr lang="es-ES" dirty="0" err="1"/>
            <a:t>max_features</a:t>
          </a:r>
          <a:r>
            <a:rPr lang="es-ES" dirty="0"/>
            <a:t>=100.000</a:t>
          </a:r>
        </a:p>
        <a:p>
          <a:r>
            <a:rPr lang="es-ES" dirty="0" err="1"/>
            <a:t>analyzer</a:t>
          </a:r>
          <a:r>
            <a:rPr lang="es-ES" dirty="0"/>
            <a:t>=</a:t>
          </a:r>
          <a:r>
            <a:rPr lang="es-ES" dirty="0" err="1"/>
            <a:t>split_into_lemmas</a:t>
          </a:r>
          <a:endParaRPr lang="es-ES" dirty="0"/>
        </a:p>
      </dgm:t>
    </dgm:pt>
    <dgm:pt modelId="{BBB4B1F1-CDA9-2D4F-A52E-CBF82BDDFCED}" type="sibTrans" cxnId="{717BB6C1-4B6D-BC47-BC92-6621F27E0A7E}">
      <dgm:prSet/>
      <dgm:spPr/>
      <dgm:t>
        <a:bodyPr/>
        <a:lstStyle/>
        <a:p>
          <a:endParaRPr lang="es-ES"/>
        </a:p>
      </dgm:t>
    </dgm:pt>
    <dgm:pt modelId="{B7DAD1F9-43D6-7A4D-ADA7-CC9D3539F228}" type="parTrans" cxnId="{717BB6C1-4B6D-BC47-BC92-6621F27E0A7E}">
      <dgm:prSet/>
      <dgm:spPr/>
      <dgm:t>
        <a:bodyPr/>
        <a:lstStyle/>
        <a:p>
          <a:endParaRPr lang="es-ES"/>
        </a:p>
      </dgm:t>
    </dgm:pt>
    <dgm:pt modelId="{87799EF5-8607-0943-8DC2-7F15FAABC210}" type="pres">
      <dgm:prSet presAssocID="{7D4019AA-45CA-D74C-A540-DB23AE786A71}" presName="Name0" presStyleCnt="0">
        <dgm:presLayoutVars>
          <dgm:dir/>
          <dgm:resizeHandles val="exact"/>
        </dgm:presLayoutVars>
      </dgm:prSet>
      <dgm:spPr/>
    </dgm:pt>
    <dgm:pt modelId="{D6DE44E5-803F-C742-AA5F-D6F6A3C200A6}" type="pres">
      <dgm:prSet presAssocID="{FB47705E-C41B-0842-8EA6-998119757984}" presName="node" presStyleLbl="node1" presStyleIdx="0" presStyleCnt="5" custScaleX="50768" custScaleY="51521">
        <dgm:presLayoutVars>
          <dgm:bulletEnabled val="1"/>
        </dgm:presLayoutVars>
      </dgm:prSet>
      <dgm:spPr/>
    </dgm:pt>
    <dgm:pt modelId="{2CF84959-AF27-344D-BEA6-7845E955BE54}" type="pres">
      <dgm:prSet presAssocID="{6559A93C-C188-4847-AA35-F52C019AD7FD}" presName="sibTrans" presStyleLbl="sibTrans2D1" presStyleIdx="0" presStyleCnt="4"/>
      <dgm:spPr/>
    </dgm:pt>
    <dgm:pt modelId="{1E41E2F5-C4D9-8D4D-9E5A-C631DC677097}" type="pres">
      <dgm:prSet presAssocID="{6559A93C-C188-4847-AA35-F52C019AD7FD}" presName="connectorText" presStyleLbl="sibTrans2D1" presStyleIdx="0" presStyleCnt="4"/>
      <dgm:spPr/>
    </dgm:pt>
    <dgm:pt modelId="{8166ACCE-A421-F640-A37A-06EFA319F6EC}" type="pres">
      <dgm:prSet presAssocID="{C4CFC329-DB41-DA47-AE76-2642902C8256}" presName="node" presStyleLbl="node1" presStyleIdx="1" presStyleCnt="5" custScaleX="140580">
        <dgm:presLayoutVars>
          <dgm:bulletEnabled val="1"/>
        </dgm:presLayoutVars>
      </dgm:prSet>
      <dgm:spPr/>
    </dgm:pt>
    <dgm:pt modelId="{BE08D540-F88B-6248-930B-50363AA79F2A}" type="pres">
      <dgm:prSet presAssocID="{BBB4B1F1-CDA9-2D4F-A52E-CBF82BDDFCED}" presName="sibTrans" presStyleLbl="sibTrans2D1" presStyleIdx="1" presStyleCnt="4"/>
      <dgm:spPr/>
    </dgm:pt>
    <dgm:pt modelId="{14BE38E5-D8C1-FC44-BABE-AF5720EEE6F4}" type="pres">
      <dgm:prSet presAssocID="{BBB4B1F1-CDA9-2D4F-A52E-CBF82BDDFCED}" presName="connectorText" presStyleLbl="sibTrans2D1" presStyleIdx="1" presStyleCnt="4"/>
      <dgm:spPr/>
    </dgm:pt>
    <dgm:pt modelId="{F5F42FF3-C2EB-1D47-B9D1-DAAEF39FA8E9}" type="pres">
      <dgm:prSet presAssocID="{0964F43F-33BE-7B46-B0CD-32EB040099D7}" presName="node" presStyleLbl="node1" presStyleIdx="2" presStyleCnt="5" custScaleX="123670" custScaleY="51134">
        <dgm:presLayoutVars>
          <dgm:bulletEnabled val="1"/>
        </dgm:presLayoutVars>
      </dgm:prSet>
      <dgm:spPr/>
    </dgm:pt>
    <dgm:pt modelId="{7D2DFCC3-67DD-4242-B622-403009EF0DFF}" type="pres">
      <dgm:prSet presAssocID="{D320776A-9787-804E-9A4E-7F2AAA988CDC}" presName="sibTrans" presStyleLbl="sibTrans2D1" presStyleIdx="2" presStyleCnt="4"/>
      <dgm:spPr/>
    </dgm:pt>
    <dgm:pt modelId="{A60E798B-C24F-9847-924A-9AB4FD909E3A}" type="pres">
      <dgm:prSet presAssocID="{D320776A-9787-804E-9A4E-7F2AAA988CDC}" presName="connectorText" presStyleLbl="sibTrans2D1" presStyleIdx="2" presStyleCnt="4"/>
      <dgm:spPr/>
    </dgm:pt>
    <dgm:pt modelId="{06681D0A-0486-A34A-BE37-89C06BEC5E75}" type="pres">
      <dgm:prSet presAssocID="{1B33B713-EDF2-AF49-B8BE-C9E44FD3B82F}" presName="node" presStyleLbl="node1" presStyleIdx="3" presStyleCnt="5" custScaleX="136439" custScaleY="47026">
        <dgm:presLayoutVars>
          <dgm:bulletEnabled val="1"/>
        </dgm:presLayoutVars>
      </dgm:prSet>
      <dgm:spPr/>
    </dgm:pt>
    <dgm:pt modelId="{FD3C0ACC-6A0C-CF4D-89F8-4E0A487F8B1B}" type="pres">
      <dgm:prSet presAssocID="{8D6056CE-BF6E-3445-87D1-B21726571CD3}" presName="sibTrans" presStyleLbl="sibTrans2D1" presStyleIdx="3" presStyleCnt="4"/>
      <dgm:spPr/>
    </dgm:pt>
    <dgm:pt modelId="{255ED3F7-0D8B-AD4B-94B0-80ACB8AA0060}" type="pres">
      <dgm:prSet presAssocID="{8D6056CE-BF6E-3445-87D1-B21726571CD3}" presName="connectorText" presStyleLbl="sibTrans2D1" presStyleIdx="3" presStyleCnt="4"/>
      <dgm:spPr/>
    </dgm:pt>
    <dgm:pt modelId="{5F7404FD-C70C-E545-878A-D04E53A1860C}" type="pres">
      <dgm:prSet presAssocID="{F2067670-926B-A442-A44E-D39EE76123F7}" presName="node" presStyleLbl="node1" presStyleIdx="4" presStyleCnt="5" custScaleY="63459">
        <dgm:presLayoutVars>
          <dgm:bulletEnabled val="1"/>
        </dgm:presLayoutVars>
      </dgm:prSet>
      <dgm:spPr/>
    </dgm:pt>
  </dgm:ptLst>
  <dgm:cxnLst>
    <dgm:cxn modelId="{BDB4DA0E-2654-C441-9A9F-C087738F1126}" srcId="{7D4019AA-45CA-D74C-A540-DB23AE786A71}" destId="{FB47705E-C41B-0842-8EA6-998119757984}" srcOrd="0" destOrd="0" parTransId="{B08C42DB-7877-C045-BB6D-DF2C267A0AFE}" sibTransId="{6559A93C-C188-4847-AA35-F52C019AD7FD}"/>
    <dgm:cxn modelId="{DF343D17-70D4-0D4C-B4AF-250C8EE7F442}" type="presOf" srcId="{0964F43F-33BE-7B46-B0CD-32EB040099D7}" destId="{F5F42FF3-C2EB-1D47-B9D1-DAAEF39FA8E9}" srcOrd="0" destOrd="0" presId="urn:microsoft.com/office/officeart/2005/8/layout/process1"/>
    <dgm:cxn modelId="{C9C3EA27-4D91-9741-A523-24068E180911}" type="presOf" srcId="{C4CFC329-DB41-DA47-AE76-2642902C8256}" destId="{8166ACCE-A421-F640-A37A-06EFA319F6EC}" srcOrd="0" destOrd="0" presId="urn:microsoft.com/office/officeart/2005/8/layout/process1"/>
    <dgm:cxn modelId="{68C4942A-9971-4A4B-BE36-8C09875486B8}" type="presOf" srcId="{D320776A-9787-804E-9A4E-7F2AAA988CDC}" destId="{7D2DFCC3-67DD-4242-B622-403009EF0DFF}" srcOrd="0" destOrd="0" presId="urn:microsoft.com/office/officeart/2005/8/layout/process1"/>
    <dgm:cxn modelId="{334F742E-8469-7647-822C-6273DDDDB680}" type="presOf" srcId="{BBB4B1F1-CDA9-2D4F-A52E-CBF82BDDFCED}" destId="{BE08D540-F88B-6248-930B-50363AA79F2A}" srcOrd="0" destOrd="0" presId="urn:microsoft.com/office/officeart/2005/8/layout/process1"/>
    <dgm:cxn modelId="{681E2835-228E-B247-9F99-76CBCC837F76}" type="presOf" srcId="{F2067670-926B-A442-A44E-D39EE76123F7}" destId="{5F7404FD-C70C-E545-878A-D04E53A1860C}" srcOrd="0" destOrd="0" presId="urn:microsoft.com/office/officeart/2005/8/layout/process1"/>
    <dgm:cxn modelId="{91272238-684E-0945-AD6D-3B3500783CA0}" type="presOf" srcId="{7D4019AA-45CA-D74C-A540-DB23AE786A71}" destId="{87799EF5-8607-0943-8DC2-7F15FAABC210}" srcOrd="0" destOrd="0" presId="urn:microsoft.com/office/officeart/2005/8/layout/process1"/>
    <dgm:cxn modelId="{C7787941-97DF-2747-8B94-C0E001E7A029}" srcId="{7D4019AA-45CA-D74C-A540-DB23AE786A71}" destId="{0964F43F-33BE-7B46-B0CD-32EB040099D7}" srcOrd="2" destOrd="0" parTransId="{3D273D69-8427-D246-8D25-D587BB35259E}" sibTransId="{D320776A-9787-804E-9A4E-7F2AAA988CDC}"/>
    <dgm:cxn modelId="{B46B3A44-EADC-B946-93FF-DD002FA94DB8}" type="presOf" srcId="{6559A93C-C188-4847-AA35-F52C019AD7FD}" destId="{2CF84959-AF27-344D-BEA6-7845E955BE54}" srcOrd="0" destOrd="0" presId="urn:microsoft.com/office/officeart/2005/8/layout/process1"/>
    <dgm:cxn modelId="{88E52D68-5FF7-E444-9D98-F8AD03EF85B0}" type="presOf" srcId="{8D6056CE-BF6E-3445-87D1-B21726571CD3}" destId="{FD3C0ACC-6A0C-CF4D-89F8-4E0A487F8B1B}" srcOrd="0" destOrd="0" presId="urn:microsoft.com/office/officeart/2005/8/layout/process1"/>
    <dgm:cxn modelId="{067AAF68-34AB-B846-B7D2-7F566343B387}" type="presOf" srcId="{6559A93C-C188-4847-AA35-F52C019AD7FD}" destId="{1E41E2F5-C4D9-8D4D-9E5A-C631DC677097}" srcOrd="1" destOrd="0" presId="urn:microsoft.com/office/officeart/2005/8/layout/process1"/>
    <dgm:cxn modelId="{CE94387A-1791-7B48-88FD-CE50DB5D29EB}" type="presOf" srcId="{D320776A-9787-804E-9A4E-7F2AAA988CDC}" destId="{A60E798B-C24F-9847-924A-9AB4FD909E3A}" srcOrd="1" destOrd="0" presId="urn:microsoft.com/office/officeart/2005/8/layout/process1"/>
    <dgm:cxn modelId="{398B8C83-46F5-0D48-B061-8F27AEB54F91}" type="presOf" srcId="{8D6056CE-BF6E-3445-87D1-B21726571CD3}" destId="{255ED3F7-0D8B-AD4B-94B0-80ACB8AA0060}" srcOrd="1" destOrd="0" presId="urn:microsoft.com/office/officeart/2005/8/layout/process1"/>
    <dgm:cxn modelId="{9673048D-A666-3A43-8110-0FD41B093576}" srcId="{7D4019AA-45CA-D74C-A540-DB23AE786A71}" destId="{F2067670-926B-A442-A44E-D39EE76123F7}" srcOrd="4" destOrd="0" parTransId="{27166973-91A4-EB43-AABF-740D713FF87F}" sibTransId="{0DCE6CD5-2907-164F-97FB-DA7463F1F20D}"/>
    <dgm:cxn modelId="{D5693195-CFEE-884B-AEAB-AD1485AE1B13}" type="presOf" srcId="{BBB4B1F1-CDA9-2D4F-A52E-CBF82BDDFCED}" destId="{14BE38E5-D8C1-FC44-BABE-AF5720EEE6F4}" srcOrd="1" destOrd="0" presId="urn:microsoft.com/office/officeart/2005/8/layout/process1"/>
    <dgm:cxn modelId="{24901AAB-B3E3-C341-BBB1-8C5F945F9FD0}" type="presOf" srcId="{1B33B713-EDF2-AF49-B8BE-C9E44FD3B82F}" destId="{06681D0A-0486-A34A-BE37-89C06BEC5E75}" srcOrd="0" destOrd="0" presId="urn:microsoft.com/office/officeart/2005/8/layout/process1"/>
    <dgm:cxn modelId="{717BB6C1-4B6D-BC47-BC92-6621F27E0A7E}" srcId="{7D4019AA-45CA-D74C-A540-DB23AE786A71}" destId="{C4CFC329-DB41-DA47-AE76-2642902C8256}" srcOrd="1" destOrd="0" parTransId="{B7DAD1F9-43D6-7A4D-ADA7-CC9D3539F228}" sibTransId="{BBB4B1F1-CDA9-2D4F-A52E-CBF82BDDFCED}"/>
    <dgm:cxn modelId="{0BBDD3D8-B0C0-2E4C-9963-93BC5DAEB07B}" type="presOf" srcId="{FB47705E-C41B-0842-8EA6-998119757984}" destId="{D6DE44E5-803F-C742-AA5F-D6F6A3C200A6}" srcOrd="0" destOrd="0" presId="urn:microsoft.com/office/officeart/2005/8/layout/process1"/>
    <dgm:cxn modelId="{69BDCBFB-2AEA-434F-8915-4E196C1CB6A3}" srcId="{7D4019AA-45CA-D74C-A540-DB23AE786A71}" destId="{1B33B713-EDF2-AF49-B8BE-C9E44FD3B82F}" srcOrd="3" destOrd="0" parTransId="{B852A47B-8607-8447-A87C-38E6CCECC1BD}" sibTransId="{8D6056CE-BF6E-3445-87D1-B21726571CD3}"/>
    <dgm:cxn modelId="{ED3372D7-1611-0147-9E20-73C6529942E5}" type="presParOf" srcId="{87799EF5-8607-0943-8DC2-7F15FAABC210}" destId="{D6DE44E5-803F-C742-AA5F-D6F6A3C200A6}" srcOrd="0" destOrd="0" presId="urn:microsoft.com/office/officeart/2005/8/layout/process1"/>
    <dgm:cxn modelId="{C0E912B1-20BA-3440-B8C0-7B0EB7DA7DFD}" type="presParOf" srcId="{87799EF5-8607-0943-8DC2-7F15FAABC210}" destId="{2CF84959-AF27-344D-BEA6-7845E955BE54}" srcOrd="1" destOrd="0" presId="urn:microsoft.com/office/officeart/2005/8/layout/process1"/>
    <dgm:cxn modelId="{810B3930-738F-224D-8721-F8FE61A6AB2A}" type="presParOf" srcId="{2CF84959-AF27-344D-BEA6-7845E955BE54}" destId="{1E41E2F5-C4D9-8D4D-9E5A-C631DC677097}" srcOrd="0" destOrd="0" presId="urn:microsoft.com/office/officeart/2005/8/layout/process1"/>
    <dgm:cxn modelId="{4B27FA28-3ED0-D743-B073-3BFC2447B1F8}" type="presParOf" srcId="{87799EF5-8607-0943-8DC2-7F15FAABC210}" destId="{8166ACCE-A421-F640-A37A-06EFA319F6EC}" srcOrd="2" destOrd="0" presId="urn:microsoft.com/office/officeart/2005/8/layout/process1"/>
    <dgm:cxn modelId="{A64347DF-C3B2-D949-938F-571B0A8B1DD0}" type="presParOf" srcId="{87799EF5-8607-0943-8DC2-7F15FAABC210}" destId="{BE08D540-F88B-6248-930B-50363AA79F2A}" srcOrd="3" destOrd="0" presId="urn:microsoft.com/office/officeart/2005/8/layout/process1"/>
    <dgm:cxn modelId="{313CF8BA-3C94-4948-9369-20C32D6A1969}" type="presParOf" srcId="{BE08D540-F88B-6248-930B-50363AA79F2A}" destId="{14BE38E5-D8C1-FC44-BABE-AF5720EEE6F4}" srcOrd="0" destOrd="0" presId="urn:microsoft.com/office/officeart/2005/8/layout/process1"/>
    <dgm:cxn modelId="{A8387D5C-D1A1-EA47-850E-CC0068E78208}" type="presParOf" srcId="{87799EF5-8607-0943-8DC2-7F15FAABC210}" destId="{F5F42FF3-C2EB-1D47-B9D1-DAAEF39FA8E9}" srcOrd="4" destOrd="0" presId="urn:microsoft.com/office/officeart/2005/8/layout/process1"/>
    <dgm:cxn modelId="{2FD204D0-6734-994E-95DD-7E9B7C69B118}" type="presParOf" srcId="{87799EF5-8607-0943-8DC2-7F15FAABC210}" destId="{7D2DFCC3-67DD-4242-B622-403009EF0DFF}" srcOrd="5" destOrd="0" presId="urn:microsoft.com/office/officeart/2005/8/layout/process1"/>
    <dgm:cxn modelId="{8635DE0B-9C82-084B-A417-3A499A890072}" type="presParOf" srcId="{7D2DFCC3-67DD-4242-B622-403009EF0DFF}" destId="{A60E798B-C24F-9847-924A-9AB4FD909E3A}" srcOrd="0" destOrd="0" presId="urn:microsoft.com/office/officeart/2005/8/layout/process1"/>
    <dgm:cxn modelId="{6DA545D4-CF48-FF4D-87F1-D41FFFDF93A4}" type="presParOf" srcId="{87799EF5-8607-0943-8DC2-7F15FAABC210}" destId="{06681D0A-0486-A34A-BE37-89C06BEC5E75}" srcOrd="6" destOrd="0" presId="urn:microsoft.com/office/officeart/2005/8/layout/process1"/>
    <dgm:cxn modelId="{F71158F5-4A19-E84A-B635-3EAA8A06D399}" type="presParOf" srcId="{87799EF5-8607-0943-8DC2-7F15FAABC210}" destId="{FD3C0ACC-6A0C-CF4D-89F8-4E0A487F8B1B}" srcOrd="7" destOrd="0" presId="urn:microsoft.com/office/officeart/2005/8/layout/process1"/>
    <dgm:cxn modelId="{2B714193-C187-B744-9F1C-C7F81C273D61}" type="presParOf" srcId="{FD3C0ACC-6A0C-CF4D-89F8-4E0A487F8B1B}" destId="{255ED3F7-0D8B-AD4B-94B0-80ACB8AA0060}" srcOrd="0" destOrd="0" presId="urn:microsoft.com/office/officeart/2005/8/layout/process1"/>
    <dgm:cxn modelId="{8909D41A-F5F9-2144-8528-98DAA1A4F148}" type="presParOf" srcId="{87799EF5-8607-0943-8DC2-7F15FAABC210}" destId="{5F7404FD-C70C-E545-878A-D04E53A1860C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48B048C-A63B-8F4C-BF5A-DA2CC7A0E90D}" type="doc">
      <dgm:prSet loTypeId="urn:microsoft.com/office/officeart/2005/8/layout/arrow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95248EA-1D0A-2B44-BE97-814B3E743107}">
      <dgm:prSet phldrT="[Texto]"/>
      <dgm:spPr/>
      <dgm:t>
        <a:bodyPr/>
        <a:lstStyle/>
        <a:p>
          <a:r>
            <a:rPr lang="es-ES" dirty="0"/>
            <a:t>TEXT = 0,98</a:t>
          </a:r>
        </a:p>
      </dgm:t>
    </dgm:pt>
    <dgm:pt modelId="{7E7AAE14-AB04-F349-844D-C58CBC3F1031}" type="parTrans" cxnId="{24690742-F871-0041-8140-DE7634AEB6A2}">
      <dgm:prSet/>
      <dgm:spPr/>
      <dgm:t>
        <a:bodyPr/>
        <a:lstStyle/>
        <a:p>
          <a:endParaRPr lang="es-ES"/>
        </a:p>
      </dgm:t>
    </dgm:pt>
    <dgm:pt modelId="{411D9217-826F-A149-9DF5-37655518D3A4}" type="sibTrans" cxnId="{24690742-F871-0041-8140-DE7634AEB6A2}">
      <dgm:prSet/>
      <dgm:spPr/>
      <dgm:t>
        <a:bodyPr/>
        <a:lstStyle/>
        <a:p>
          <a:endParaRPr lang="es-ES"/>
        </a:p>
      </dgm:t>
    </dgm:pt>
    <dgm:pt modelId="{9C6C7874-D5FE-554F-BCD7-AD31C9F4FF04}">
      <dgm:prSet phldrT="[Texto]"/>
      <dgm:spPr/>
      <dgm:t>
        <a:bodyPr/>
        <a:lstStyle/>
        <a:p>
          <a:r>
            <a:rPr lang="es-ES" dirty="0" err="1"/>
            <a:t>IMAGGES</a:t>
          </a:r>
          <a:r>
            <a:rPr lang="es-ES" dirty="0"/>
            <a:t> = 0,02</a:t>
          </a:r>
        </a:p>
      </dgm:t>
    </dgm:pt>
    <dgm:pt modelId="{DB3BF78F-1B2D-CF46-9FFB-C358935E6674}" type="parTrans" cxnId="{DDE626C0-82C4-AC43-AB59-F24FBE648770}">
      <dgm:prSet/>
      <dgm:spPr/>
      <dgm:t>
        <a:bodyPr/>
        <a:lstStyle/>
        <a:p>
          <a:endParaRPr lang="es-ES"/>
        </a:p>
      </dgm:t>
    </dgm:pt>
    <dgm:pt modelId="{C17A0CE2-60E7-3845-9F82-91FCA5FCE1E1}" type="sibTrans" cxnId="{DDE626C0-82C4-AC43-AB59-F24FBE648770}">
      <dgm:prSet/>
      <dgm:spPr/>
      <dgm:t>
        <a:bodyPr/>
        <a:lstStyle/>
        <a:p>
          <a:endParaRPr lang="es-ES"/>
        </a:p>
      </dgm:t>
    </dgm:pt>
    <dgm:pt modelId="{A8A0FB8C-041B-BF45-9965-F60CBE7D04F4}" type="pres">
      <dgm:prSet presAssocID="{248B048C-A63B-8F4C-BF5A-DA2CC7A0E90D}" presName="compositeShape" presStyleCnt="0">
        <dgm:presLayoutVars>
          <dgm:chMax val="2"/>
          <dgm:dir/>
          <dgm:resizeHandles val="exact"/>
        </dgm:presLayoutVars>
      </dgm:prSet>
      <dgm:spPr/>
    </dgm:pt>
    <dgm:pt modelId="{75B83887-ACB0-F648-B82A-1757F9868544}" type="pres">
      <dgm:prSet presAssocID="{248B048C-A63B-8F4C-BF5A-DA2CC7A0E90D}" presName="divider" presStyleLbl="fgShp" presStyleIdx="0" presStyleCnt="1"/>
      <dgm:spPr/>
    </dgm:pt>
    <dgm:pt modelId="{D921C873-2517-3B46-BEEA-9B0F25B2A741}" type="pres">
      <dgm:prSet presAssocID="{095248EA-1D0A-2B44-BE97-814B3E743107}" presName="downArrow" presStyleLbl="node1" presStyleIdx="0" presStyleCnt="2"/>
      <dgm:spPr/>
    </dgm:pt>
    <dgm:pt modelId="{A6E9F880-817A-384D-BF76-0F26BEA7F55D}" type="pres">
      <dgm:prSet presAssocID="{095248EA-1D0A-2B44-BE97-814B3E743107}" presName="downArrowText" presStyleLbl="revTx" presStyleIdx="0" presStyleCnt="2">
        <dgm:presLayoutVars>
          <dgm:bulletEnabled val="1"/>
        </dgm:presLayoutVars>
      </dgm:prSet>
      <dgm:spPr/>
    </dgm:pt>
    <dgm:pt modelId="{C35F1ACC-849E-4543-9D8F-107CB1BA87B8}" type="pres">
      <dgm:prSet presAssocID="{9C6C7874-D5FE-554F-BCD7-AD31C9F4FF04}" presName="upArrow" presStyleLbl="node1" presStyleIdx="1" presStyleCnt="2"/>
      <dgm:spPr/>
    </dgm:pt>
    <dgm:pt modelId="{C1923744-7E31-274A-AB73-38AB82B4AA6F}" type="pres">
      <dgm:prSet presAssocID="{9C6C7874-D5FE-554F-BCD7-AD31C9F4FF04}" presName="upArrowText" presStyleLbl="revTx" presStyleIdx="1" presStyleCnt="2" custLinFactNeighborX="-4461" custLinFactNeighborY="-6304">
        <dgm:presLayoutVars>
          <dgm:bulletEnabled val="1"/>
        </dgm:presLayoutVars>
      </dgm:prSet>
      <dgm:spPr/>
    </dgm:pt>
  </dgm:ptLst>
  <dgm:cxnLst>
    <dgm:cxn modelId="{24690742-F871-0041-8140-DE7634AEB6A2}" srcId="{248B048C-A63B-8F4C-BF5A-DA2CC7A0E90D}" destId="{095248EA-1D0A-2B44-BE97-814B3E743107}" srcOrd="0" destOrd="0" parTransId="{7E7AAE14-AB04-F349-844D-C58CBC3F1031}" sibTransId="{411D9217-826F-A149-9DF5-37655518D3A4}"/>
    <dgm:cxn modelId="{DDE626C0-82C4-AC43-AB59-F24FBE648770}" srcId="{248B048C-A63B-8F4C-BF5A-DA2CC7A0E90D}" destId="{9C6C7874-D5FE-554F-BCD7-AD31C9F4FF04}" srcOrd="1" destOrd="0" parTransId="{DB3BF78F-1B2D-CF46-9FFB-C358935E6674}" sibTransId="{C17A0CE2-60E7-3845-9F82-91FCA5FCE1E1}"/>
    <dgm:cxn modelId="{C73098D5-0E19-9946-99EF-E11F57FD7364}" type="presOf" srcId="{095248EA-1D0A-2B44-BE97-814B3E743107}" destId="{A6E9F880-817A-384D-BF76-0F26BEA7F55D}" srcOrd="0" destOrd="0" presId="urn:microsoft.com/office/officeart/2005/8/layout/arrow3"/>
    <dgm:cxn modelId="{A8CACCF1-C04B-984A-A094-FC0FB4F8E702}" type="presOf" srcId="{248B048C-A63B-8F4C-BF5A-DA2CC7A0E90D}" destId="{A8A0FB8C-041B-BF45-9965-F60CBE7D04F4}" srcOrd="0" destOrd="0" presId="urn:microsoft.com/office/officeart/2005/8/layout/arrow3"/>
    <dgm:cxn modelId="{E50B80FD-FFEE-BA47-A75D-118E26AFAD1B}" type="presOf" srcId="{9C6C7874-D5FE-554F-BCD7-AD31C9F4FF04}" destId="{C1923744-7E31-274A-AB73-38AB82B4AA6F}" srcOrd="0" destOrd="0" presId="urn:microsoft.com/office/officeart/2005/8/layout/arrow3"/>
    <dgm:cxn modelId="{12FEE6FC-1B86-5D44-8660-D07F5A84B9BA}" type="presParOf" srcId="{A8A0FB8C-041B-BF45-9965-F60CBE7D04F4}" destId="{75B83887-ACB0-F648-B82A-1757F9868544}" srcOrd="0" destOrd="0" presId="urn:microsoft.com/office/officeart/2005/8/layout/arrow3"/>
    <dgm:cxn modelId="{4A403D60-E2DD-EF4C-B936-EAC0D9C1497F}" type="presParOf" srcId="{A8A0FB8C-041B-BF45-9965-F60CBE7D04F4}" destId="{D921C873-2517-3B46-BEEA-9B0F25B2A741}" srcOrd="1" destOrd="0" presId="urn:microsoft.com/office/officeart/2005/8/layout/arrow3"/>
    <dgm:cxn modelId="{2C4AEB77-51F2-FF4E-B33B-929C4F29359A}" type="presParOf" srcId="{A8A0FB8C-041B-BF45-9965-F60CBE7D04F4}" destId="{A6E9F880-817A-384D-BF76-0F26BEA7F55D}" srcOrd="2" destOrd="0" presId="urn:microsoft.com/office/officeart/2005/8/layout/arrow3"/>
    <dgm:cxn modelId="{A71F248A-347B-E648-A034-7B47F9561779}" type="presParOf" srcId="{A8A0FB8C-041B-BF45-9965-F60CBE7D04F4}" destId="{C35F1ACC-849E-4543-9D8F-107CB1BA87B8}" srcOrd="3" destOrd="0" presId="urn:microsoft.com/office/officeart/2005/8/layout/arrow3"/>
    <dgm:cxn modelId="{E5583D74-7F63-F445-BFEF-D2677EB77E8D}" type="presParOf" srcId="{A8A0FB8C-041B-BF45-9965-F60CBE7D04F4}" destId="{C1923744-7E31-274A-AB73-38AB82B4AA6F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DE44E5-803F-C742-AA5F-D6F6A3C200A6}">
      <dsp:nvSpPr>
        <dsp:cNvPr id="0" name=""/>
        <dsp:cNvSpPr/>
      </dsp:nvSpPr>
      <dsp:spPr>
        <a:xfrm>
          <a:off x="5017" y="386246"/>
          <a:ext cx="1512827" cy="11629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400" kern="1200" dirty="0"/>
        </a:p>
      </dsp:txBody>
      <dsp:txXfrm>
        <a:off x="39080" y="420309"/>
        <a:ext cx="1444701" cy="1094860"/>
      </dsp:txXfrm>
    </dsp:sp>
    <dsp:sp modelId="{2CF84959-AF27-344D-BEA6-7845E955BE54}">
      <dsp:nvSpPr>
        <dsp:cNvPr id="0" name=""/>
        <dsp:cNvSpPr/>
      </dsp:nvSpPr>
      <dsp:spPr>
        <a:xfrm>
          <a:off x="1669127" y="780149"/>
          <a:ext cx="320719" cy="375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200" kern="1200"/>
        </a:p>
      </dsp:txBody>
      <dsp:txXfrm>
        <a:off x="1669127" y="855185"/>
        <a:ext cx="224503" cy="225109"/>
      </dsp:txXfrm>
    </dsp:sp>
    <dsp:sp modelId="{8166ACCE-A421-F640-A37A-06EFA319F6EC}">
      <dsp:nvSpPr>
        <dsp:cNvPr id="0" name=""/>
        <dsp:cNvSpPr/>
      </dsp:nvSpPr>
      <dsp:spPr>
        <a:xfrm>
          <a:off x="2122976" y="386246"/>
          <a:ext cx="1005667" cy="11629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VGG16</a:t>
          </a:r>
        </a:p>
      </dsp:txBody>
      <dsp:txXfrm>
        <a:off x="2152431" y="415701"/>
        <a:ext cx="946757" cy="1104076"/>
      </dsp:txXfrm>
    </dsp:sp>
    <dsp:sp modelId="{BE08D540-F88B-6248-930B-50363AA79F2A}">
      <dsp:nvSpPr>
        <dsp:cNvPr id="0" name=""/>
        <dsp:cNvSpPr/>
      </dsp:nvSpPr>
      <dsp:spPr>
        <a:xfrm>
          <a:off x="3279926" y="780149"/>
          <a:ext cx="320719" cy="375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200" kern="1200"/>
        </a:p>
      </dsp:txBody>
      <dsp:txXfrm>
        <a:off x="3279926" y="855185"/>
        <a:ext cx="224503" cy="225109"/>
      </dsp:txXfrm>
    </dsp:sp>
    <dsp:sp modelId="{F5F42FF3-C2EB-1D47-B9D1-DAAEF39FA8E9}">
      <dsp:nvSpPr>
        <dsp:cNvPr id="0" name=""/>
        <dsp:cNvSpPr/>
      </dsp:nvSpPr>
      <dsp:spPr>
        <a:xfrm>
          <a:off x="3733774" y="386246"/>
          <a:ext cx="1870913" cy="11629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2 DENSE (128) </a:t>
          </a:r>
          <a:r>
            <a:rPr lang="es-ES" sz="1400" kern="1200" dirty="0" err="1"/>
            <a:t>LAYERS</a:t>
          </a:r>
          <a:endParaRPr lang="es-ES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dropout</a:t>
          </a:r>
          <a:r>
            <a:rPr lang="es-ES" sz="1400" kern="1200" dirty="0"/>
            <a:t>(0,5)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Activation</a:t>
          </a:r>
          <a:r>
            <a:rPr lang="es-ES" sz="1400" kern="1200" dirty="0"/>
            <a:t> = </a:t>
          </a:r>
          <a:r>
            <a:rPr lang="es-ES" sz="1400" kern="1200" dirty="0" err="1"/>
            <a:t>relu</a:t>
          </a:r>
          <a:endParaRPr lang="es-ES" sz="1400" kern="1200" dirty="0"/>
        </a:p>
      </dsp:txBody>
      <dsp:txXfrm>
        <a:off x="3767837" y="420309"/>
        <a:ext cx="1802787" cy="1094860"/>
      </dsp:txXfrm>
    </dsp:sp>
    <dsp:sp modelId="{7D2DFCC3-67DD-4242-B622-403009EF0DFF}">
      <dsp:nvSpPr>
        <dsp:cNvPr id="0" name=""/>
        <dsp:cNvSpPr/>
      </dsp:nvSpPr>
      <dsp:spPr>
        <a:xfrm>
          <a:off x="5755970" y="780149"/>
          <a:ext cx="320719" cy="375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200" kern="1200"/>
        </a:p>
      </dsp:txBody>
      <dsp:txXfrm>
        <a:off x="5755970" y="855185"/>
        <a:ext cx="224503" cy="225109"/>
      </dsp:txXfrm>
    </dsp:sp>
    <dsp:sp modelId="{06681D0A-0486-A34A-BE37-89C06BEC5E75}">
      <dsp:nvSpPr>
        <dsp:cNvPr id="0" name=""/>
        <dsp:cNvSpPr/>
      </dsp:nvSpPr>
      <dsp:spPr>
        <a:xfrm>
          <a:off x="6209819" y="386246"/>
          <a:ext cx="2064086" cy="11629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/>
            <a:t>DENSE (24) </a:t>
          </a:r>
          <a:r>
            <a:rPr lang="es-ES" sz="1400" kern="1200" dirty="0" err="1"/>
            <a:t>LAYER</a:t>
          </a:r>
          <a:endParaRPr lang="es-ES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Activation</a:t>
          </a:r>
          <a:r>
            <a:rPr lang="es-ES" sz="1400" kern="1200" dirty="0"/>
            <a:t> = </a:t>
          </a:r>
          <a:r>
            <a:rPr lang="es-ES" sz="1400" kern="1200" dirty="0" err="1"/>
            <a:t>sigmoid</a:t>
          </a:r>
          <a:endParaRPr lang="es-ES" sz="1400" kern="1200" dirty="0"/>
        </a:p>
      </dsp:txBody>
      <dsp:txXfrm>
        <a:off x="6243882" y="420309"/>
        <a:ext cx="1995960" cy="1094860"/>
      </dsp:txXfrm>
    </dsp:sp>
    <dsp:sp modelId="{FD3C0ACC-6A0C-CF4D-89F8-4E0A487F8B1B}">
      <dsp:nvSpPr>
        <dsp:cNvPr id="0" name=""/>
        <dsp:cNvSpPr/>
      </dsp:nvSpPr>
      <dsp:spPr>
        <a:xfrm>
          <a:off x="8425188" y="780149"/>
          <a:ext cx="320719" cy="375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200" kern="1200"/>
        </a:p>
      </dsp:txBody>
      <dsp:txXfrm>
        <a:off x="8425188" y="855185"/>
        <a:ext cx="224503" cy="225109"/>
      </dsp:txXfrm>
    </dsp:sp>
    <dsp:sp modelId="{5F7404FD-C70C-E545-878A-D04E53A1860C}">
      <dsp:nvSpPr>
        <dsp:cNvPr id="0" name=""/>
        <dsp:cNvSpPr/>
      </dsp:nvSpPr>
      <dsp:spPr>
        <a:xfrm>
          <a:off x="8879036" y="386246"/>
          <a:ext cx="1512827" cy="11629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Probabilities</a:t>
          </a:r>
          <a:r>
            <a:rPr lang="es-ES" sz="1500" kern="1200" dirty="0"/>
            <a:t> </a:t>
          </a:r>
          <a:r>
            <a:rPr lang="es-ES" sz="1500" kern="1200" dirty="0" err="1"/>
            <a:t>matrix</a:t>
          </a:r>
          <a:endParaRPr lang="es-ES" sz="15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5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[</a:t>
          </a:r>
          <a:r>
            <a:rPr lang="es-ES" sz="1100" kern="1200" dirty="0" err="1"/>
            <a:t>movies</a:t>
          </a:r>
          <a:r>
            <a:rPr lang="es-ES" sz="1100" kern="1200" dirty="0"/>
            <a:t> X </a:t>
          </a:r>
          <a:r>
            <a:rPr lang="es-ES" sz="1100" kern="1200" dirty="0" err="1"/>
            <a:t>Categories</a:t>
          </a:r>
          <a:r>
            <a:rPr lang="es-ES" sz="1100" kern="1200" dirty="0"/>
            <a:t>]</a:t>
          </a:r>
        </a:p>
      </dsp:txBody>
      <dsp:txXfrm>
        <a:off x="8913099" y="420309"/>
        <a:ext cx="1444701" cy="10948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DE44E5-803F-C742-AA5F-D6F6A3C200A6}">
      <dsp:nvSpPr>
        <dsp:cNvPr id="0" name=""/>
        <dsp:cNvSpPr/>
      </dsp:nvSpPr>
      <dsp:spPr>
        <a:xfrm>
          <a:off x="5017" y="392147"/>
          <a:ext cx="1512827" cy="11511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200" kern="1200" dirty="0"/>
        </a:p>
      </dsp:txBody>
      <dsp:txXfrm>
        <a:off x="38734" y="425864"/>
        <a:ext cx="1445393" cy="1083751"/>
      </dsp:txXfrm>
    </dsp:sp>
    <dsp:sp modelId="{2CF84959-AF27-344D-BEA6-7845E955BE54}">
      <dsp:nvSpPr>
        <dsp:cNvPr id="0" name=""/>
        <dsp:cNvSpPr/>
      </dsp:nvSpPr>
      <dsp:spPr>
        <a:xfrm>
          <a:off x="1669127" y="780149"/>
          <a:ext cx="320719" cy="375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000" kern="1200"/>
        </a:p>
      </dsp:txBody>
      <dsp:txXfrm>
        <a:off x="1669127" y="855185"/>
        <a:ext cx="224503" cy="225109"/>
      </dsp:txXfrm>
    </dsp:sp>
    <dsp:sp modelId="{8166ACCE-A421-F640-A37A-06EFA319F6EC}">
      <dsp:nvSpPr>
        <dsp:cNvPr id="0" name=""/>
        <dsp:cNvSpPr/>
      </dsp:nvSpPr>
      <dsp:spPr>
        <a:xfrm>
          <a:off x="2122976" y="392147"/>
          <a:ext cx="1005667" cy="11511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4 times: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Conv2D (</a:t>
          </a:r>
          <a:r>
            <a:rPr lang="es-ES" sz="1200" kern="1200" dirty="0" err="1"/>
            <a:t>relu</a:t>
          </a:r>
          <a:r>
            <a:rPr lang="es-ES" sz="1200" kern="1200" dirty="0"/>
            <a:t>)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MaxPooling</a:t>
          </a:r>
          <a:endParaRPr lang="es-ES" sz="1200" kern="1200" dirty="0"/>
        </a:p>
      </dsp:txBody>
      <dsp:txXfrm>
        <a:off x="2152431" y="421602"/>
        <a:ext cx="946757" cy="1092275"/>
      </dsp:txXfrm>
    </dsp:sp>
    <dsp:sp modelId="{BE08D540-F88B-6248-930B-50363AA79F2A}">
      <dsp:nvSpPr>
        <dsp:cNvPr id="0" name=""/>
        <dsp:cNvSpPr/>
      </dsp:nvSpPr>
      <dsp:spPr>
        <a:xfrm>
          <a:off x="3279926" y="780149"/>
          <a:ext cx="320719" cy="375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000" kern="1200"/>
        </a:p>
      </dsp:txBody>
      <dsp:txXfrm>
        <a:off x="3279926" y="855185"/>
        <a:ext cx="224503" cy="225109"/>
      </dsp:txXfrm>
    </dsp:sp>
    <dsp:sp modelId="{F5F42FF3-C2EB-1D47-B9D1-DAAEF39FA8E9}">
      <dsp:nvSpPr>
        <dsp:cNvPr id="0" name=""/>
        <dsp:cNvSpPr/>
      </dsp:nvSpPr>
      <dsp:spPr>
        <a:xfrm>
          <a:off x="3733774" y="392147"/>
          <a:ext cx="1870913" cy="11511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Flatten</a:t>
          </a:r>
          <a:endParaRPr lang="es-ES" sz="1200" kern="1200" dirty="0"/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2 DENSE (128) </a:t>
          </a:r>
          <a:r>
            <a:rPr lang="es-ES" sz="1200" kern="1200" dirty="0" err="1"/>
            <a:t>LAYERS</a:t>
          </a:r>
          <a:endParaRPr lang="es-ES" sz="1200" kern="1200" dirty="0"/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050" kern="1200" dirty="0" err="1"/>
            <a:t>dropout</a:t>
          </a:r>
          <a:r>
            <a:rPr lang="es-ES" sz="1050" kern="1200" dirty="0"/>
            <a:t>(0,5)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050" kern="1200" dirty="0" err="1"/>
            <a:t>Activation</a:t>
          </a:r>
          <a:r>
            <a:rPr lang="es-ES" sz="1050" kern="1200" dirty="0"/>
            <a:t> = </a:t>
          </a:r>
          <a:r>
            <a:rPr lang="es-ES" sz="1050" kern="1200" dirty="0" err="1"/>
            <a:t>relu</a:t>
          </a:r>
          <a:endParaRPr lang="es-ES" sz="1050" kern="1200" dirty="0"/>
        </a:p>
      </dsp:txBody>
      <dsp:txXfrm>
        <a:off x="3767491" y="425864"/>
        <a:ext cx="1803479" cy="1083751"/>
      </dsp:txXfrm>
    </dsp:sp>
    <dsp:sp modelId="{7D2DFCC3-67DD-4242-B622-403009EF0DFF}">
      <dsp:nvSpPr>
        <dsp:cNvPr id="0" name=""/>
        <dsp:cNvSpPr/>
      </dsp:nvSpPr>
      <dsp:spPr>
        <a:xfrm>
          <a:off x="5755970" y="780149"/>
          <a:ext cx="320719" cy="375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000" kern="1200"/>
        </a:p>
      </dsp:txBody>
      <dsp:txXfrm>
        <a:off x="5755970" y="855185"/>
        <a:ext cx="224503" cy="225109"/>
      </dsp:txXfrm>
    </dsp:sp>
    <dsp:sp modelId="{06681D0A-0486-A34A-BE37-89C06BEC5E75}">
      <dsp:nvSpPr>
        <dsp:cNvPr id="0" name=""/>
        <dsp:cNvSpPr/>
      </dsp:nvSpPr>
      <dsp:spPr>
        <a:xfrm>
          <a:off x="6209819" y="392147"/>
          <a:ext cx="2064086" cy="11511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DENSE (24) </a:t>
          </a:r>
          <a:r>
            <a:rPr lang="es-ES" sz="1200" kern="1200" dirty="0" err="1"/>
            <a:t>LAYER</a:t>
          </a:r>
          <a:endParaRPr lang="es-ES" sz="1200" kern="1200" dirty="0"/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Activation</a:t>
          </a:r>
          <a:r>
            <a:rPr lang="es-ES" sz="1200" kern="1200" dirty="0"/>
            <a:t> = </a:t>
          </a:r>
          <a:r>
            <a:rPr lang="es-ES" sz="1200" kern="1200" dirty="0" err="1"/>
            <a:t>sigmoid</a:t>
          </a:r>
          <a:endParaRPr lang="es-ES" sz="1200" kern="1200" dirty="0"/>
        </a:p>
      </dsp:txBody>
      <dsp:txXfrm>
        <a:off x="6243536" y="425864"/>
        <a:ext cx="1996652" cy="1083751"/>
      </dsp:txXfrm>
    </dsp:sp>
    <dsp:sp modelId="{FD3C0ACC-6A0C-CF4D-89F8-4E0A487F8B1B}">
      <dsp:nvSpPr>
        <dsp:cNvPr id="0" name=""/>
        <dsp:cNvSpPr/>
      </dsp:nvSpPr>
      <dsp:spPr>
        <a:xfrm>
          <a:off x="8425188" y="780149"/>
          <a:ext cx="320719" cy="3751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000" kern="1200"/>
        </a:p>
      </dsp:txBody>
      <dsp:txXfrm>
        <a:off x="8425188" y="855185"/>
        <a:ext cx="224503" cy="225109"/>
      </dsp:txXfrm>
    </dsp:sp>
    <dsp:sp modelId="{5F7404FD-C70C-E545-878A-D04E53A1860C}">
      <dsp:nvSpPr>
        <dsp:cNvPr id="0" name=""/>
        <dsp:cNvSpPr/>
      </dsp:nvSpPr>
      <dsp:spPr>
        <a:xfrm>
          <a:off x="8879036" y="392147"/>
          <a:ext cx="1512827" cy="11511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Probabilities</a:t>
          </a:r>
          <a:r>
            <a:rPr lang="es-ES" sz="1500" kern="1200" dirty="0"/>
            <a:t> </a:t>
          </a:r>
          <a:r>
            <a:rPr lang="es-ES" sz="1500" kern="1200" dirty="0" err="1"/>
            <a:t>matrix</a:t>
          </a:r>
          <a:endParaRPr lang="es-ES" sz="15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5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[</a:t>
          </a:r>
          <a:r>
            <a:rPr lang="es-ES" sz="1100" kern="1200" dirty="0" err="1"/>
            <a:t>movies</a:t>
          </a:r>
          <a:r>
            <a:rPr lang="es-ES" sz="1100" kern="1200" dirty="0"/>
            <a:t> X </a:t>
          </a:r>
          <a:r>
            <a:rPr lang="es-ES" sz="1100" kern="1200" dirty="0" err="1"/>
            <a:t>Categories</a:t>
          </a:r>
          <a:r>
            <a:rPr lang="es-ES" sz="1100" kern="1200" dirty="0"/>
            <a:t>]</a:t>
          </a:r>
        </a:p>
      </dsp:txBody>
      <dsp:txXfrm>
        <a:off x="8912753" y="425864"/>
        <a:ext cx="1445393" cy="108375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DE44E5-803F-C742-AA5F-D6F6A3C200A6}">
      <dsp:nvSpPr>
        <dsp:cNvPr id="0" name=""/>
        <dsp:cNvSpPr/>
      </dsp:nvSpPr>
      <dsp:spPr>
        <a:xfrm>
          <a:off x="6500" y="661645"/>
          <a:ext cx="740970" cy="11279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 err="1"/>
            <a:t>Plot</a:t>
          </a:r>
          <a:endParaRPr lang="es-ES" sz="1400" kern="1200" dirty="0"/>
        </a:p>
      </dsp:txBody>
      <dsp:txXfrm>
        <a:off x="28202" y="683347"/>
        <a:ext cx="697566" cy="1084537"/>
      </dsp:txXfrm>
    </dsp:sp>
    <dsp:sp modelId="{2CF84959-AF27-344D-BEA6-7845E955BE54}">
      <dsp:nvSpPr>
        <dsp:cNvPr id="0" name=""/>
        <dsp:cNvSpPr/>
      </dsp:nvSpPr>
      <dsp:spPr>
        <a:xfrm>
          <a:off x="893423" y="1044635"/>
          <a:ext cx="309418" cy="3619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893423" y="1117027"/>
        <a:ext cx="216593" cy="217177"/>
      </dsp:txXfrm>
    </dsp:sp>
    <dsp:sp modelId="{8166ACCE-A421-F640-A37A-06EFA319F6EC}">
      <dsp:nvSpPr>
        <dsp:cNvPr id="0" name=""/>
        <dsp:cNvSpPr/>
      </dsp:nvSpPr>
      <dsp:spPr>
        <a:xfrm>
          <a:off x="1331280" y="130974"/>
          <a:ext cx="2051797" cy="21892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 err="1"/>
            <a:t>CountVectorizer</a:t>
          </a:r>
          <a:endParaRPr lang="es-ES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 err="1"/>
            <a:t>lowercase</a:t>
          </a:r>
          <a:r>
            <a:rPr lang="es-ES" sz="1100" kern="1200" dirty="0"/>
            <a:t>=False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 err="1"/>
            <a:t>ngram_range</a:t>
          </a:r>
          <a:r>
            <a:rPr lang="es-ES" sz="1100" kern="1200" dirty="0"/>
            <a:t>=(1, 3)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 err="1"/>
            <a:t>stop_words</a:t>
          </a:r>
          <a:r>
            <a:rPr lang="es-ES" sz="1100" kern="1200" dirty="0"/>
            <a:t>='</a:t>
          </a:r>
          <a:r>
            <a:rPr lang="es-ES" sz="1100" kern="1200" dirty="0" err="1"/>
            <a:t>english</a:t>
          </a:r>
          <a:r>
            <a:rPr lang="es-ES" sz="1100" kern="1200" dirty="0"/>
            <a:t>’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 err="1"/>
            <a:t>max_features</a:t>
          </a:r>
          <a:r>
            <a:rPr lang="es-ES" sz="1100" kern="1200" dirty="0"/>
            <a:t>=100.000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 err="1"/>
            <a:t>analyzer</a:t>
          </a:r>
          <a:r>
            <a:rPr lang="es-ES" sz="1100" kern="1200" dirty="0"/>
            <a:t>=</a:t>
          </a:r>
          <a:r>
            <a:rPr lang="es-ES" sz="1100" kern="1200" dirty="0" err="1"/>
            <a:t>split_into_lemmas</a:t>
          </a:r>
          <a:endParaRPr lang="es-ES" sz="1100" kern="1200" dirty="0"/>
        </a:p>
      </dsp:txBody>
      <dsp:txXfrm>
        <a:off x="1391375" y="191069"/>
        <a:ext cx="1931607" cy="2069094"/>
      </dsp:txXfrm>
    </dsp:sp>
    <dsp:sp modelId="{BE08D540-F88B-6248-930B-50363AA79F2A}">
      <dsp:nvSpPr>
        <dsp:cNvPr id="0" name=""/>
        <dsp:cNvSpPr/>
      </dsp:nvSpPr>
      <dsp:spPr>
        <a:xfrm>
          <a:off x="3529031" y="1044635"/>
          <a:ext cx="309418" cy="3619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3529031" y="1117027"/>
        <a:ext cx="216593" cy="217177"/>
      </dsp:txXfrm>
    </dsp:sp>
    <dsp:sp modelId="{F5F42FF3-C2EB-1D47-B9D1-DAAEF39FA8E9}">
      <dsp:nvSpPr>
        <dsp:cNvPr id="0" name=""/>
        <dsp:cNvSpPr/>
      </dsp:nvSpPr>
      <dsp:spPr>
        <a:xfrm>
          <a:off x="3966888" y="665882"/>
          <a:ext cx="1804992" cy="1119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DENSE </a:t>
          </a:r>
          <a:r>
            <a:rPr lang="es-ES" sz="1100" kern="1200" dirty="0" err="1"/>
            <a:t>LAYER</a:t>
          </a:r>
          <a:r>
            <a:rPr lang="es-ES" sz="1100" kern="1200" dirty="0"/>
            <a:t> (253)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 err="1"/>
            <a:t>dropout</a:t>
          </a:r>
          <a:r>
            <a:rPr lang="es-ES" sz="1100" kern="1200" dirty="0"/>
            <a:t>(0,5)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 err="1"/>
            <a:t>Activation</a:t>
          </a:r>
          <a:r>
            <a:rPr lang="es-ES" sz="1100" kern="1200" dirty="0"/>
            <a:t> = </a:t>
          </a:r>
          <a:r>
            <a:rPr lang="es-ES" sz="1100" kern="1200" dirty="0" err="1"/>
            <a:t>relu</a:t>
          </a:r>
          <a:endParaRPr lang="es-ES" sz="1100" kern="1200" dirty="0"/>
        </a:p>
      </dsp:txBody>
      <dsp:txXfrm>
        <a:off x="3999676" y="698670"/>
        <a:ext cx="1739416" cy="1053892"/>
      </dsp:txXfrm>
    </dsp:sp>
    <dsp:sp modelId="{7D2DFCC3-67DD-4242-B622-403009EF0DFF}">
      <dsp:nvSpPr>
        <dsp:cNvPr id="0" name=""/>
        <dsp:cNvSpPr/>
      </dsp:nvSpPr>
      <dsp:spPr>
        <a:xfrm>
          <a:off x="5917832" y="1044635"/>
          <a:ext cx="309418" cy="3619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5917832" y="1117027"/>
        <a:ext cx="216593" cy="217177"/>
      </dsp:txXfrm>
    </dsp:sp>
    <dsp:sp modelId="{06681D0A-0486-A34A-BE37-89C06BEC5E75}">
      <dsp:nvSpPr>
        <dsp:cNvPr id="0" name=""/>
        <dsp:cNvSpPr/>
      </dsp:nvSpPr>
      <dsp:spPr>
        <a:xfrm>
          <a:off x="6355689" y="710849"/>
          <a:ext cx="1991358" cy="10295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DENSE (24) </a:t>
          </a:r>
          <a:r>
            <a:rPr lang="es-ES" sz="1100" kern="1200" dirty="0" err="1"/>
            <a:t>LAYER</a:t>
          </a:r>
          <a:endParaRPr lang="es-ES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 err="1"/>
            <a:t>Activation</a:t>
          </a:r>
          <a:r>
            <a:rPr lang="es-ES" sz="1100" kern="1200" dirty="0"/>
            <a:t> = </a:t>
          </a:r>
          <a:r>
            <a:rPr lang="es-ES" sz="1100" kern="1200" dirty="0" err="1"/>
            <a:t>sigmoid</a:t>
          </a:r>
          <a:endParaRPr lang="es-ES" sz="1100" kern="1200" dirty="0"/>
        </a:p>
      </dsp:txBody>
      <dsp:txXfrm>
        <a:off x="6385843" y="741003"/>
        <a:ext cx="1931050" cy="969225"/>
      </dsp:txXfrm>
    </dsp:sp>
    <dsp:sp modelId="{FD3C0ACC-6A0C-CF4D-89F8-4E0A487F8B1B}">
      <dsp:nvSpPr>
        <dsp:cNvPr id="0" name=""/>
        <dsp:cNvSpPr/>
      </dsp:nvSpPr>
      <dsp:spPr>
        <a:xfrm>
          <a:off x="8493000" y="1044635"/>
          <a:ext cx="309418" cy="3619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8493000" y="1117027"/>
        <a:ext cx="216593" cy="217177"/>
      </dsp:txXfrm>
    </dsp:sp>
    <dsp:sp modelId="{5F7404FD-C70C-E545-878A-D04E53A1860C}">
      <dsp:nvSpPr>
        <dsp:cNvPr id="0" name=""/>
        <dsp:cNvSpPr/>
      </dsp:nvSpPr>
      <dsp:spPr>
        <a:xfrm>
          <a:off x="8930857" y="530967"/>
          <a:ext cx="1459523" cy="13892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Probabilities</a:t>
          </a:r>
          <a:r>
            <a:rPr lang="es-ES" sz="1500" kern="1200" dirty="0"/>
            <a:t> </a:t>
          </a:r>
          <a:r>
            <a:rPr lang="es-ES" sz="1500" kern="1200" dirty="0" err="1"/>
            <a:t>matrix</a:t>
          </a:r>
          <a:endParaRPr lang="es-ES" sz="15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5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100" kern="1200" dirty="0"/>
            <a:t>[</a:t>
          </a:r>
          <a:r>
            <a:rPr lang="es-ES" sz="1100" kern="1200" dirty="0" err="1"/>
            <a:t>movies</a:t>
          </a:r>
          <a:r>
            <a:rPr lang="es-ES" sz="1100" kern="1200" dirty="0"/>
            <a:t> X </a:t>
          </a:r>
          <a:r>
            <a:rPr lang="es-ES" sz="1100" kern="1200" dirty="0" err="1"/>
            <a:t>Categories</a:t>
          </a:r>
          <a:r>
            <a:rPr lang="es-ES" sz="1100" kern="1200" dirty="0"/>
            <a:t>]</a:t>
          </a:r>
        </a:p>
      </dsp:txBody>
      <dsp:txXfrm>
        <a:off x="8971548" y="571658"/>
        <a:ext cx="1378141" cy="130791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B83887-ACB0-F648-B82A-1757F9868544}">
      <dsp:nvSpPr>
        <dsp:cNvPr id="0" name=""/>
        <dsp:cNvSpPr/>
      </dsp:nvSpPr>
      <dsp:spPr>
        <a:xfrm rot="21300000">
          <a:off x="814979" y="694627"/>
          <a:ext cx="3988788" cy="348973"/>
        </a:xfrm>
        <a:prstGeom prst="mathMin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21C873-2517-3B46-BEEA-9B0F25B2A741}">
      <dsp:nvSpPr>
        <dsp:cNvPr id="0" name=""/>
        <dsp:cNvSpPr/>
      </dsp:nvSpPr>
      <dsp:spPr>
        <a:xfrm>
          <a:off x="674249" y="86911"/>
          <a:ext cx="1685624" cy="695291"/>
        </a:xfrm>
        <a:prstGeom prst="down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E9F880-817A-384D-BF76-0F26BEA7F55D}">
      <dsp:nvSpPr>
        <dsp:cNvPr id="0" name=""/>
        <dsp:cNvSpPr/>
      </dsp:nvSpPr>
      <dsp:spPr>
        <a:xfrm>
          <a:off x="2977935" y="0"/>
          <a:ext cx="1797999" cy="7300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TEXT = 0,98</a:t>
          </a:r>
        </a:p>
      </dsp:txBody>
      <dsp:txXfrm>
        <a:off x="2977935" y="0"/>
        <a:ext cx="1797999" cy="730056"/>
      </dsp:txXfrm>
    </dsp:sp>
    <dsp:sp modelId="{C35F1ACC-849E-4543-9D8F-107CB1BA87B8}">
      <dsp:nvSpPr>
        <dsp:cNvPr id="0" name=""/>
        <dsp:cNvSpPr/>
      </dsp:nvSpPr>
      <dsp:spPr>
        <a:xfrm>
          <a:off x="3258873" y="956025"/>
          <a:ext cx="1685624" cy="695291"/>
        </a:xfrm>
        <a:prstGeom prst="up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923744-7E31-274A-AB73-38AB82B4AA6F}">
      <dsp:nvSpPr>
        <dsp:cNvPr id="0" name=""/>
        <dsp:cNvSpPr/>
      </dsp:nvSpPr>
      <dsp:spPr>
        <a:xfrm>
          <a:off x="762603" y="962150"/>
          <a:ext cx="1797999" cy="7300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 err="1"/>
            <a:t>IMAGGES</a:t>
          </a:r>
          <a:r>
            <a:rPr lang="es-ES" sz="1900" kern="1200" dirty="0"/>
            <a:t> = 0,02</a:t>
          </a:r>
        </a:p>
      </dsp:txBody>
      <dsp:txXfrm>
        <a:off x="762603" y="962150"/>
        <a:ext cx="1797999" cy="7300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jpeg>
</file>

<file path=ppt/media/image3.jp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7/22/18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13" Type="http://schemas.openxmlformats.org/officeDocument/2006/relationships/diagramColors" Target="../diagrams/colors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4.tiff"/><Relationship Id="rId12" Type="http://schemas.openxmlformats.org/officeDocument/2006/relationships/diagramQuickStyle" Target="../diagrams/quickStyle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diagramLayout" Target="../diagrams/layout2.xml"/><Relationship Id="rId5" Type="http://schemas.openxmlformats.org/officeDocument/2006/relationships/diagramColors" Target="../diagrams/colors1.xml"/><Relationship Id="rId10" Type="http://schemas.openxmlformats.org/officeDocument/2006/relationships/diagramData" Target="../diagrams/data2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6.tiff"/><Relationship Id="rId14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9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01E3A7-D9E5-024B-A1D9-DA94D08100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420000">
            <a:off x="925069" y="888606"/>
            <a:ext cx="9755187" cy="2766528"/>
          </a:xfrm>
        </p:spPr>
        <p:txBody>
          <a:bodyPr/>
          <a:lstStyle/>
          <a:p>
            <a:r>
              <a:rPr lang="es-ES_tradnl" dirty="0" err="1"/>
              <a:t>Movie</a:t>
            </a:r>
            <a:r>
              <a:rPr lang="es-ES_tradnl" dirty="0"/>
              <a:t> </a:t>
            </a:r>
            <a:r>
              <a:rPr lang="es-ES_tradnl" dirty="0" err="1"/>
              <a:t>genre</a:t>
            </a:r>
            <a:r>
              <a:rPr lang="es-ES_tradnl" dirty="0"/>
              <a:t> </a:t>
            </a:r>
            <a:r>
              <a:rPr lang="es-ES_tradnl" dirty="0" err="1"/>
              <a:t>classification</a:t>
            </a:r>
            <a:endParaRPr lang="es-ES_tradnl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7E4F03-AF19-0844-B8C3-ECE8DFB79A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/>
              <a:t>Juan </a:t>
            </a:r>
            <a:r>
              <a:rPr lang="es-ES_tradnl" dirty="0" err="1"/>
              <a:t>carlos</a:t>
            </a:r>
            <a:r>
              <a:rPr lang="es-ES_tradnl" dirty="0"/>
              <a:t> </a:t>
            </a:r>
            <a:r>
              <a:rPr lang="es-ES_tradnl" dirty="0" err="1"/>
              <a:t>eraso</a:t>
            </a:r>
            <a:r>
              <a:rPr lang="es-ES_tradnl" dirty="0"/>
              <a:t> &amp; </a:t>
            </a:r>
            <a:r>
              <a:rPr lang="es-ES_tradnl" dirty="0" err="1"/>
              <a:t>jonh</a:t>
            </a:r>
            <a:r>
              <a:rPr lang="es-ES_tradnl" dirty="0"/>
              <a:t> calvo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FE5540-C4ED-D641-9E35-212EAC2E6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55881">
            <a:off x="2589318" y="1450911"/>
            <a:ext cx="1632789" cy="241266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DF79A86-A149-F346-B6A9-388EEA967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269559">
            <a:off x="398407" y="1505184"/>
            <a:ext cx="1587500" cy="23749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AFAD188-E559-F242-B3E8-E7BCB2C6B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5595" y="1356651"/>
            <a:ext cx="1653637" cy="248288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F15B584-E7ED-704D-91B9-6A91C49CD7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433402">
            <a:off x="610765" y="4849438"/>
            <a:ext cx="3123295" cy="137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542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37C4E4-6054-714E-A490-35E8BBA4C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Machine </a:t>
            </a:r>
            <a:r>
              <a:rPr lang="es-ES_tradnl" dirty="0" err="1"/>
              <a:t>Learning</a:t>
            </a:r>
            <a:r>
              <a:rPr lang="es-ES_tradnl" dirty="0"/>
              <a:t> </a:t>
            </a:r>
            <a:r>
              <a:rPr lang="es-ES_tradnl" dirty="0" err="1"/>
              <a:t>models</a:t>
            </a:r>
            <a:endParaRPr lang="es-ES_tradn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ECD454-9B3B-8B41-B0B5-003899F881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11040" y="2063396"/>
            <a:ext cx="6569467" cy="3311189"/>
          </a:xfrm>
        </p:spPr>
        <p:txBody>
          <a:bodyPr/>
          <a:lstStyle/>
          <a:p>
            <a:r>
              <a:rPr lang="es-ES_tradnl" dirty="0" err="1"/>
              <a:t>Random</a:t>
            </a:r>
            <a:r>
              <a:rPr lang="es-ES_tradnl" dirty="0"/>
              <a:t> </a:t>
            </a:r>
            <a:r>
              <a:rPr lang="es-ES_tradnl" dirty="0" err="1"/>
              <a:t>forest</a:t>
            </a:r>
            <a:r>
              <a:rPr lang="es-ES_tradnl" dirty="0"/>
              <a:t> </a:t>
            </a:r>
            <a:r>
              <a:rPr lang="es-ES_tradnl" dirty="0" err="1"/>
              <a:t>classifier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IMaGes</a:t>
            </a:r>
            <a:endParaRPr lang="es-ES_tradnl" dirty="0"/>
          </a:p>
          <a:p>
            <a:pPr lvl="1"/>
            <a:r>
              <a:rPr lang="es-ES_tradnl" dirty="0" err="1"/>
              <a:t>forest</a:t>
            </a:r>
            <a:r>
              <a:rPr lang="es-ES_tradnl" dirty="0"/>
              <a:t> = 200 </a:t>
            </a:r>
            <a:r>
              <a:rPr lang="es-ES_tradnl" dirty="0" err="1"/>
              <a:t>trees</a:t>
            </a:r>
            <a:endParaRPr lang="es-ES_tradnl" dirty="0"/>
          </a:p>
          <a:p>
            <a:pPr lvl="1"/>
            <a:r>
              <a:rPr lang="es-ES_tradnl" dirty="0"/>
              <a:t>Max </a:t>
            </a:r>
            <a:r>
              <a:rPr lang="es-ES_tradnl" dirty="0" err="1"/>
              <a:t>depth</a:t>
            </a:r>
            <a:r>
              <a:rPr lang="es-ES_tradnl" dirty="0"/>
              <a:t> = 10</a:t>
            </a:r>
          </a:p>
          <a:p>
            <a:pPr marL="457200" lvl="1" indent="0">
              <a:buNone/>
            </a:pPr>
            <a:r>
              <a:rPr lang="es-ES_tradnl" dirty="0" err="1"/>
              <a:t>Accuracy</a:t>
            </a:r>
            <a:r>
              <a:rPr lang="es-ES_tradnl" dirty="0"/>
              <a:t> = </a:t>
            </a:r>
            <a:r>
              <a:rPr lang="es-CO" dirty="0"/>
              <a:t>0.58</a:t>
            </a:r>
            <a:r>
              <a:rPr lang="es-ES_tradnl" dirty="0"/>
              <a:t> </a:t>
            </a:r>
          </a:p>
          <a:p>
            <a:r>
              <a:rPr lang="es-ES_tradnl" dirty="0" err="1"/>
              <a:t>Random</a:t>
            </a:r>
            <a:r>
              <a:rPr lang="es-ES_tradnl" dirty="0"/>
              <a:t> </a:t>
            </a:r>
            <a:r>
              <a:rPr lang="es-ES_tradnl" dirty="0" err="1"/>
              <a:t>forest</a:t>
            </a:r>
            <a:r>
              <a:rPr lang="es-ES_tradnl" dirty="0"/>
              <a:t> </a:t>
            </a:r>
            <a:r>
              <a:rPr lang="es-ES_tradnl" dirty="0" err="1"/>
              <a:t>classifier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IMaGes</a:t>
            </a:r>
            <a:endParaRPr lang="es-ES_tradnl" dirty="0"/>
          </a:p>
          <a:p>
            <a:pPr lvl="1"/>
            <a:r>
              <a:rPr lang="es-ES_tradnl" dirty="0" err="1"/>
              <a:t>forest</a:t>
            </a:r>
            <a:r>
              <a:rPr lang="es-ES_tradnl" dirty="0"/>
              <a:t> = 100 </a:t>
            </a:r>
            <a:r>
              <a:rPr lang="es-ES_tradnl" dirty="0" err="1"/>
              <a:t>trees</a:t>
            </a:r>
            <a:endParaRPr lang="es-ES_tradnl" dirty="0"/>
          </a:p>
          <a:p>
            <a:pPr lvl="1"/>
            <a:r>
              <a:rPr lang="es-ES_tradnl" dirty="0"/>
              <a:t>Max </a:t>
            </a:r>
            <a:r>
              <a:rPr lang="es-ES_tradnl" dirty="0" err="1"/>
              <a:t>depth</a:t>
            </a:r>
            <a:r>
              <a:rPr lang="es-ES_tradnl" dirty="0"/>
              <a:t> = 10</a:t>
            </a:r>
          </a:p>
          <a:p>
            <a:pPr marL="457200" lvl="1" indent="0">
              <a:buNone/>
            </a:pPr>
            <a:r>
              <a:rPr lang="es-ES_tradnl" dirty="0" err="1"/>
              <a:t>Acc</a:t>
            </a:r>
            <a:r>
              <a:rPr lang="es-ES_tradnl" dirty="0"/>
              <a:t> = 0,78</a:t>
            </a:r>
          </a:p>
          <a:p>
            <a:pPr marL="457200" lvl="1" indent="0">
              <a:buNone/>
            </a:pPr>
            <a:endParaRPr lang="es-ES_tradnl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1A5CCCE-85EB-164E-A291-5D492E8BD8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38696" y1="45205" x2="38696" y2="45205"/>
                        <a14:backgroundMark x1="40435" y1="71689" x2="40435" y2="71689"/>
                        <a14:backgroundMark x1="33043" y1="61187" x2="33043" y2="61187"/>
                        <a14:backgroundMark x1="28696" y1="56164" x2="28696" y2="56164"/>
                        <a14:backgroundMark x1="44783" y1="34247" x2="44783" y2="34247"/>
                        <a14:backgroundMark x1="52609" y1="22831" x2="52609" y2="22831"/>
                        <a14:backgroundMark x1="49565" y1="18721" x2="49565" y2="18721"/>
                        <a14:backgroundMark x1="64348" y1="47032" x2="64348" y2="47032"/>
                        <a14:backgroundMark x1="66522" y1="41096" x2="66522" y2="41096"/>
                        <a14:backgroundMark x1="27826" y1="32420" x2="27826" y2="32420"/>
                        <a14:backgroundMark x1="22174" y1="54338" x2="22174" y2="543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5801" y="1884493"/>
            <a:ext cx="3520439" cy="333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96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666A8D-678F-A147-ACFA-92F56936E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>
                <a:solidFill>
                  <a:schemeClr val="tx1"/>
                </a:solidFill>
              </a:rPr>
              <a:t>Deep </a:t>
            </a:r>
            <a:r>
              <a:rPr lang="es-ES_tradnl" dirty="0" err="1">
                <a:solidFill>
                  <a:schemeClr val="tx1"/>
                </a:solidFill>
              </a:rPr>
              <a:t>models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For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/>
              <a:t>Images</a:t>
            </a:r>
            <a:endParaRPr lang="es-ES_tradnl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8CF5AA80-83D5-E84D-8EB0-33BA52DD97C7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390584537"/>
              </p:ext>
            </p:extLst>
          </p:nvPr>
        </p:nvGraphicFramePr>
        <p:xfrm>
          <a:off x="685801" y="1463041"/>
          <a:ext cx="10396882" cy="1935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8" name="Grupo 7">
            <a:extLst>
              <a:ext uri="{FF2B5EF4-FFF2-40B4-BE49-F238E27FC236}">
                <a16:creationId xmlns:a16="http://schemas.microsoft.com/office/drawing/2014/main" id="{DB808A91-6ACE-794B-B51A-B5D7D602BBCA}"/>
              </a:ext>
            </a:extLst>
          </p:cNvPr>
          <p:cNvGrpSpPr/>
          <p:nvPr/>
        </p:nvGrpSpPr>
        <p:grpSpPr>
          <a:xfrm>
            <a:off x="840367" y="1973726"/>
            <a:ext cx="1385128" cy="914109"/>
            <a:chOff x="398407" y="1356651"/>
            <a:chExt cx="3823700" cy="2523433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A271944C-738F-414D-A0E1-8CD0B54EB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655881">
              <a:off x="2589318" y="1450911"/>
              <a:ext cx="1632789" cy="2412664"/>
            </a:xfrm>
            <a:prstGeom prst="rect">
              <a:avLst/>
            </a:prstGeom>
          </p:spPr>
        </p:pic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A52E1388-8CA5-B94C-BAC9-AA71F6B17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 rot="20269559">
              <a:off x="398407" y="1505184"/>
              <a:ext cx="1587500" cy="23749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E4F0F642-3361-4845-AEE0-510F143C9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345595" y="1356651"/>
              <a:ext cx="1653637" cy="2482880"/>
            </a:xfrm>
            <a:prstGeom prst="rect">
              <a:avLst/>
            </a:prstGeom>
          </p:spPr>
        </p:pic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56916BE-DF03-2A46-90F2-6C8459A26A6C}"/>
              </a:ext>
            </a:extLst>
          </p:cNvPr>
          <p:cNvSpPr txBox="1"/>
          <p:nvPr/>
        </p:nvSpPr>
        <p:spPr>
          <a:xfrm>
            <a:off x="130480" y="2010790"/>
            <a:ext cx="5325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4800" dirty="0"/>
              <a:t>1.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B812322A-D683-4342-AA0E-89633E1C6486}"/>
              </a:ext>
            </a:extLst>
          </p:cNvPr>
          <p:cNvSpPr txBox="1"/>
          <p:nvPr/>
        </p:nvSpPr>
        <p:spPr>
          <a:xfrm>
            <a:off x="160025" y="3943416"/>
            <a:ext cx="6078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4800" dirty="0"/>
              <a:t>2.</a:t>
            </a:r>
          </a:p>
        </p:txBody>
      </p:sp>
      <p:graphicFrame>
        <p:nvGraphicFramePr>
          <p:cNvPr id="17" name="Marcador de contenido 3">
            <a:extLst>
              <a:ext uri="{FF2B5EF4-FFF2-40B4-BE49-F238E27FC236}">
                <a16:creationId xmlns:a16="http://schemas.microsoft.com/office/drawing/2014/main" id="{58885B90-689C-7F41-BDFC-BB60BA4E23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3067433"/>
              </p:ext>
            </p:extLst>
          </p:nvPr>
        </p:nvGraphicFramePr>
        <p:xfrm>
          <a:off x="767884" y="3398521"/>
          <a:ext cx="10396882" cy="1935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grpSp>
        <p:nvGrpSpPr>
          <p:cNvPr id="18" name="Grupo 17">
            <a:extLst>
              <a:ext uri="{FF2B5EF4-FFF2-40B4-BE49-F238E27FC236}">
                <a16:creationId xmlns:a16="http://schemas.microsoft.com/office/drawing/2014/main" id="{C29C295E-8FD4-9847-929A-177AC52D2233}"/>
              </a:ext>
            </a:extLst>
          </p:cNvPr>
          <p:cNvGrpSpPr/>
          <p:nvPr/>
        </p:nvGrpSpPr>
        <p:grpSpPr>
          <a:xfrm>
            <a:off x="922450" y="3909206"/>
            <a:ext cx="1385128" cy="914109"/>
            <a:chOff x="398407" y="1356651"/>
            <a:chExt cx="3823700" cy="2523433"/>
          </a:xfrm>
        </p:grpSpPr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EDC3083B-34B2-254D-B1C1-7F68743E5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655881">
              <a:off x="2589318" y="1450911"/>
              <a:ext cx="1632789" cy="2412664"/>
            </a:xfrm>
            <a:prstGeom prst="rect">
              <a:avLst/>
            </a:prstGeom>
          </p:spPr>
        </p:pic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6B686046-64A6-8D4C-B5A7-AACE15B3383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 rot="20269559">
              <a:off x="398407" y="1505184"/>
              <a:ext cx="1587500" cy="2374900"/>
            </a:xfrm>
            <a:prstGeom prst="rect">
              <a:avLst/>
            </a:prstGeom>
          </p:spPr>
        </p:pic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FE5B63F8-F54F-CC40-9D78-8D104A1F9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345595" y="1356651"/>
              <a:ext cx="1653637" cy="2482880"/>
            </a:xfrm>
            <a:prstGeom prst="rect">
              <a:avLst/>
            </a:prstGeom>
          </p:spPr>
        </p:pic>
      </p:grpSp>
      <p:sp>
        <p:nvSpPr>
          <p:cNvPr id="22" name="CuadroTexto 21">
            <a:extLst>
              <a:ext uri="{FF2B5EF4-FFF2-40B4-BE49-F238E27FC236}">
                <a16:creationId xmlns:a16="http://schemas.microsoft.com/office/drawing/2014/main" id="{DBFD0411-6F96-5747-880F-4E8964995DA5}"/>
              </a:ext>
            </a:extLst>
          </p:cNvPr>
          <p:cNvSpPr txBox="1"/>
          <p:nvPr/>
        </p:nvSpPr>
        <p:spPr>
          <a:xfrm>
            <a:off x="7986020" y="3075355"/>
            <a:ext cx="32608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3600" dirty="0" err="1"/>
              <a:t>Accuracy</a:t>
            </a:r>
            <a:r>
              <a:rPr lang="es-ES_tradnl" sz="3600" dirty="0"/>
              <a:t> = 0,59 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DE4BF048-DC91-6940-9633-7C4BF1B70B2E}"/>
              </a:ext>
            </a:extLst>
          </p:cNvPr>
          <p:cNvSpPr txBox="1"/>
          <p:nvPr/>
        </p:nvSpPr>
        <p:spPr>
          <a:xfrm>
            <a:off x="7986020" y="4960163"/>
            <a:ext cx="3188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3600" dirty="0" err="1"/>
              <a:t>Accuracy</a:t>
            </a:r>
            <a:r>
              <a:rPr lang="es-ES_tradnl" sz="3600" dirty="0"/>
              <a:t> = 0,61 </a:t>
            </a:r>
          </a:p>
        </p:txBody>
      </p:sp>
    </p:spTree>
    <p:extLst>
      <p:ext uri="{BB962C8B-B14F-4D97-AF65-F5344CB8AC3E}">
        <p14:creationId xmlns:p14="http://schemas.microsoft.com/office/powerpoint/2010/main" val="337903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666A8D-678F-A147-ACFA-92F56936E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>
                <a:solidFill>
                  <a:schemeClr val="tx1"/>
                </a:solidFill>
              </a:rPr>
              <a:t>Deep </a:t>
            </a:r>
            <a:r>
              <a:rPr lang="es-ES_tradnl" dirty="0" err="1">
                <a:solidFill>
                  <a:schemeClr val="tx1"/>
                </a:solidFill>
              </a:rPr>
              <a:t>model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For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/>
              <a:t>text</a:t>
            </a:r>
            <a:endParaRPr lang="es-ES_tradnl" dirty="0"/>
          </a:p>
        </p:txBody>
      </p:sp>
      <p:graphicFrame>
        <p:nvGraphicFramePr>
          <p:cNvPr id="5" name="Marcador de contenido 3">
            <a:extLst>
              <a:ext uri="{FF2B5EF4-FFF2-40B4-BE49-F238E27FC236}">
                <a16:creationId xmlns:a16="http://schemas.microsoft.com/office/drawing/2014/main" id="{E5474D63-39A3-654D-AE53-8BC0EA385A1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391571012"/>
              </p:ext>
            </p:extLst>
          </p:nvPr>
        </p:nvGraphicFramePr>
        <p:xfrm>
          <a:off x="685801" y="2217019"/>
          <a:ext cx="10396882" cy="2451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97C8ABAC-4C70-B948-A404-F8674DCD5E0A}"/>
              </a:ext>
            </a:extLst>
          </p:cNvPr>
          <p:cNvSpPr txBox="1"/>
          <p:nvPr/>
        </p:nvSpPr>
        <p:spPr>
          <a:xfrm>
            <a:off x="4289093" y="4668252"/>
            <a:ext cx="3190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sz="3600" dirty="0" err="1"/>
              <a:t>Accuracy</a:t>
            </a:r>
            <a:r>
              <a:rPr lang="es-ES_tradnl" sz="3600" dirty="0"/>
              <a:t> = 0,87 </a:t>
            </a:r>
          </a:p>
        </p:txBody>
      </p:sp>
    </p:spTree>
    <p:extLst>
      <p:ext uri="{BB962C8B-B14F-4D97-AF65-F5344CB8AC3E}">
        <p14:creationId xmlns:p14="http://schemas.microsoft.com/office/powerpoint/2010/main" val="464326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BA847B-1877-0049-9F4F-8E25E2907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Combination</a:t>
            </a:r>
            <a:endParaRPr lang="es-ES_tradnl" dirty="0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189E4E8E-A3DF-5447-A0F7-84819B5C83FA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796376488"/>
              </p:ext>
            </p:extLst>
          </p:nvPr>
        </p:nvGraphicFramePr>
        <p:xfrm>
          <a:off x="5463936" y="1837765"/>
          <a:ext cx="5618747" cy="17382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1ADC96EA-75BF-9A4A-A167-91B7AB98D031}"/>
              </a:ext>
            </a:extLst>
          </p:cNvPr>
          <p:cNvSpPr txBox="1"/>
          <p:nvPr/>
        </p:nvSpPr>
        <p:spPr>
          <a:xfrm>
            <a:off x="2624483" y="2352936"/>
            <a:ext cx="28394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 err="1"/>
              <a:t>Weigths</a:t>
            </a:r>
            <a:r>
              <a:rPr lang="es-ES_tradnl" sz="4000" dirty="0"/>
              <a:t> ==&gt;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BDF8FF6B-A845-DD48-9364-4C673DA1807A}"/>
                  </a:ext>
                </a:extLst>
              </p:cNvPr>
              <p:cNvSpPr txBox="1"/>
              <p:nvPr/>
            </p:nvSpPr>
            <p:spPr>
              <a:xfrm>
                <a:off x="1100430" y="3769700"/>
                <a:ext cx="9567619" cy="4716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_tradnl" sz="2800" b="1" i="1" smtClean="0">
                          <a:latin typeface="Cambria Math" panose="02040503050406030204" pitchFamily="18" charset="0"/>
                        </a:rPr>
                        <m:t>𝒇𝒊𝒏𝒂𝒍𝑹𝒆𝒔𝒖𝒍𝒕𝒔𝑫𝑳</m:t>
                      </m:r>
                      <m:r>
                        <a:rPr lang="es-ES_tradnl" sz="2800" b="1" i="1" smtClean="0">
                          <a:latin typeface="Cambria Math" panose="02040503050406030204" pitchFamily="18" charset="0"/>
                        </a:rPr>
                        <m:t> = </m:t>
                      </m:r>
                      <m:sSub>
                        <m:sSubPr>
                          <m:ctrlPr>
                            <a:rPr lang="es-ES_tradnl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_tradnl" sz="28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s-ES_tradnl" sz="2800" b="1" i="1" smtClean="0">
                              <a:latin typeface="Cambria Math" panose="02040503050406030204" pitchFamily="18" charset="0"/>
                            </a:rPr>
                            <m:t>𝒊𝒎𝒈</m:t>
                          </m:r>
                        </m:sub>
                      </m:sSub>
                      <m:r>
                        <a:rPr lang="es-ES_tradnl" sz="2800" b="1" i="1" smtClean="0">
                          <a:latin typeface="Cambria Math" panose="02040503050406030204" pitchFamily="18" charset="0"/>
                        </a:rPr>
                        <m:t>*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</a:rPr>
                        <m:t>𝒊𝒎𝒈𝑹𝒆𝒔𝒖𝒍𝒕</m:t>
                      </m:r>
                      <m:r>
                        <a:rPr lang="es-ES_tradnl" sz="2800" b="1" i="1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s-ES_tradnl" sz="28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_tradnl" sz="2800" b="1" i="1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b>
                          <m:r>
                            <a:rPr lang="es-ES_tradnl" sz="2800" b="1" i="1">
                              <a:latin typeface="Cambria Math" panose="02040503050406030204" pitchFamily="18" charset="0"/>
                            </a:rPr>
                            <m:t>𝒕𝒙𝒕</m:t>
                          </m:r>
                        </m:sub>
                      </m:sSub>
                      <m:r>
                        <a:rPr lang="es-ES_tradnl" sz="2800" b="1" i="1">
                          <a:latin typeface="Cambria Math" panose="02040503050406030204" pitchFamily="18" charset="0"/>
                        </a:rPr>
                        <m:t>*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</a:rPr>
                        <m:t>𝒕𝒆𝒙𝒕𝑹𝒆𝒔𝒖𝒍𝒕</m:t>
                      </m:r>
                    </m:oMath>
                  </m:oMathPara>
                </a14:m>
                <a:endParaRPr lang="es-ES_tradnl" sz="2800" b="1" dirty="0"/>
              </a:p>
            </p:txBody>
          </p:sp>
        </mc:Choice>
        <mc:Fallback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BDF8FF6B-A845-DD48-9364-4C673DA180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0430" y="3769700"/>
                <a:ext cx="9567619" cy="471668"/>
              </a:xfrm>
              <a:prstGeom prst="rect">
                <a:avLst/>
              </a:prstGeom>
              <a:blipFill>
                <a:blip r:embed="rId7"/>
                <a:stretch>
                  <a:fillRect l="-928" t="-5263" r="-398" b="-26316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uadroTexto 7">
            <a:extLst>
              <a:ext uri="{FF2B5EF4-FFF2-40B4-BE49-F238E27FC236}">
                <a16:creationId xmlns:a16="http://schemas.microsoft.com/office/drawing/2014/main" id="{5067C8D3-4CC1-E74D-ACE6-9192A1242DC3}"/>
              </a:ext>
            </a:extLst>
          </p:cNvPr>
          <p:cNvSpPr txBox="1"/>
          <p:nvPr/>
        </p:nvSpPr>
        <p:spPr>
          <a:xfrm>
            <a:off x="4502518" y="5464425"/>
            <a:ext cx="27634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000" dirty="0" err="1">
                <a:solidFill>
                  <a:schemeClr val="bg1"/>
                </a:solidFill>
              </a:rPr>
              <a:t>THANKS</a:t>
            </a:r>
            <a:endParaRPr lang="es-ES_tradnl" sz="60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83E3B8F-6285-5A43-A04A-DB022E9ADA8F}"/>
              </a:ext>
            </a:extLst>
          </p:cNvPr>
          <p:cNvSpPr txBox="1"/>
          <p:nvPr/>
        </p:nvSpPr>
        <p:spPr>
          <a:xfrm>
            <a:off x="1807456" y="4466963"/>
            <a:ext cx="8153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sz="3600" dirty="0" err="1"/>
              <a:t>Accuracy</a:t>
            </a:r>
            <a:r>
              <a:rPr lang="es-ES_tradnl" sz="3600" dirty="0"/>
              <a:t> in </a:t>
            </a:r>
            <a:r>
              <a:rPr lang="es-ES_tradnl" sz="3600" dirty="0" err="1"/>
              <a:t>Kaggle</a:t>
            </a:r>
            <a:r>
              <a:rPr lang="es-ES_tradnl" sz="3600" dirty="0"/>
              <a:t> </a:t>
            </a:r>
            <a:r>
              <a:rPr lang="es-ES_tradnl" sz="3600" dirty="0" err="1"/>
              <a:t>competition</a:t>
            </a:r>
            <a:r>
              <a:rPr lang="es-ES_tradnl" sz="3600" dirty="0"/>
              <a:t> = 0,87469 </a:t>
            </a:r>
          </a:p>
        </p:txBody>
      </p:sp>
    </p:spTree>
    <p:extLst>
      <p:ext uri="{BB962C8B-B14F-4D97-AF65-F5344CB8AC3E}">
        <p14:creationId xmlns:p14="http://schemas.microsoft.com/office/powerpoint/2010/main" val="31603904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Evento principal</Template>
  <TotalTime>1129</TotalTime>
  <Words>214</Words>
  <Application>Microsoft Macintosh PowerPoint</Application>
  <PresentationFormat>Panorámica</PresentationFormat>
  <Paragraphs>62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Cambria Math</vt:lpstr>
      <vt:lpstr>Impact</vt:lpstr>
      <vt:lpstr>Evento principal</vt:lpstr>
      <vt:lpstr>Movie genre classification</vt:lpstr>
      <vt:lpstr>Machine Learning models</vt:lpstr>
      <vt:lpstr>Deep models For Images</vt:lpstr>
      <vt:lpstr>Deep model For text</vt:lpstr>
      <vt:lpstr>Combination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Andres Felipe Eraso Garcia</dc:creator>
  <cp:lastModifiedBy>Andres Felipe Eraso Garcia</cp:lastModifiedBy>
  <cp:revision>10</cp:revision>
  <dcterms:created xsi:type="dcterms:W3CDTF">2018-07-23T03:15:32Z</dcterms:created>
  <dcterms:modified xsi:type="dcterms:W3CDTF">2018-07-23T22:05:09Z</dcterms:modified>
</cp:coreProperties>
</file>

<file path=docProps/thumbnail.jpeg>
</file>